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0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61" r:id="rId2"/>
    <p:sldId id="417" r:id="rId3"/>
    <p:sldId id="384" r:id="rId4"/>
    <p:sldId id="438" r:id="rId5"/>
    <p:sldId id="273" r:id="rId6"/>
    <p:sldId id="431" r:id="rId7"/>
    <p:sldId id="423" r:id="rId8"/>
    <p:sldId id="439" r:id="rId9"/>
    <p:sldId id="442" r:id="rId10"/>
    <p:sldId id="415" r:id="rId11"/>
    <p:sldId id="440" r:id="rId12"/>
    <p:sldId id="428" r:id="rId13"/>
    <p:sldId id="436" r:id="rId14"/>
    <p:sldId id="433" r:id="rId15"/>
    <p:sldId id="386" r:id="rId16"/>
    <p:sldId id="435" r:id="rId17"/>
    <p:sldId id="390" r:id="rId18"/>
    <p:sldId id="441" r:id="rId19"/>
    <p:sldId id="432" r:id="rId20"/>
    <p:sldId id="341" r:id="rId21"/>
    <p:sldId id="351" r:id="rId22"/>
    <p:sldId id="376" r:id="rId23"/>
    <p:sldId id="382" r:id="rId24"/>
  </p:sldIdLst>
  <p:sldSz cx="9144000" cy="6858000" type="screen4x3"/>
  <p:notesSz cx="6669088" cy="97742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EFEA0"/>
    <a:srgbClr val="0066FF"/>
    <a:srgbClr val="0033CC"/>
    <a:srgbClr val="FFFF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722" autoAdjust="0"/>
  </p:normalViewPr>
  <p:slideViewPr>
    <p:cSldViewPr>
      <p:cViewPr varScale="1">
        <p:scale>
          <a:sx n="65" d="100"/>
          <a:sy n="65" d="100"/>
        </p:scale>
        <p:origin x="562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479FEA-1EE7-43A2-AD34-B6B9643B3F38}" type="doc">
      <dgm:prSet loTypeId="urn:microsoft.com/office/officeart/2005/8/layout/vList4#1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hu-HU"/>
        </a:p>
      </dgm:t>
    </dgm:pt>
    <dgm:pt modelId="{5DD2941E-39D8-42E5-87A3-D20322FE07B1}">
      <dgm:prSet custT="1"/>
      <dgm:spPr>
        <a:solidFill>
          <a:srgbClr val="EAEAEA"/>
        </a:solidFill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3000" b="1" noProof="0" dirty="0" err="1" smtClean="0">
              <a:solidFill>
                <a:srgbClr val="1C5C90"/>
              </a:solidFill>
            </a:rPr>
            <a:t>Faculties</a:t>
          </a:r>
          <a:r>
            <a:rPr lang="hu-HU" sz="3000" b="1" noProof="0" dirty="0" smtClean="0">
              <a:solidFill>
                <a:srgbClr val="1C5C90"/>
              </a:solidFill>
            </a:rPr>
            <a:t>, </a:t>
          </a:r>
          <a:r>
            <a:rPr lang="hu-HU" sz="3000" b="1" noProof="0" dirty="0" err="1" smtClean="0">
              <a:solidFill>
                <a:srgbClr val="1C5C90"/>
              </a:solidFill>
            </a:rPr>
            <a:t>education</a:t>
          </a:r>
          <a:r>
            <a:rPr lang="hu-HU" sz="3000" b="1" noProof="0" dirty="0" smtClean="0">
              <a:solidFill>
                <a:srgbClr val="1C5C90"/>
              </a:solidFill>
            </a:rPr>
            <a:t>, </a:t>
          </a:r>
          <a:r>
            <a:rPr lang="hu-HU" sz="3000" b="1" noProof="0" dirty="0" err="1" smtClean="0">
              <a:solidFill>
                <a:srgbClr val="1C5C90"/>
              </a:solidFill>
            </a:rPr>
            <a:t>research</a:t>
          </a:r>
          <a:r>
            <a:rPr lang="hu-HU" sz="3000" b="1" noProof="0" dirty="0" smtClean="0">
              <a:solidFill>
                <a:srgbClr val="1C5C90"/>
              </a:solidFill>
            </a:rPr>
            <a:t> </a:t>
          </a:r>
          <a:endParaRPr lang="en-US" sz="3000" b="1" noProof="0" dirty="0" smtClean="0">
            <a:solidFill>
              <a:srgbClr val="1C5C90"/>
            </a:solidFill>
          </a:endParaRPr>
        </a:p>
      </dgm:t>
    </dgm:pt>
    <dgm:pt modelId="{6A20B6E3-F2D5-4EA0-ABE5-0A3666FBE8DD}" type="parTrans" cxnId="{0280C052-4F43-41BE-935E-5670ECC4F022}">
      <dgm:prSet/>
      <dgm:spPr/>
      <dgm:t>
        <a:bodyPr/>
        <a:lstStyle/>
        <a:p>
          <a:endParaRPr lang="hu-HU"/>
        </a:p>
      </dgm:t>
    </dgm:pt>
    <dgm:pt modelId="{FF833E5E-9C51-4DB5-9C16-9A9EE3D3A33D}" type="sibTrans" cxnId="{0280C052-4F43-41BE-935E-5670ECC4F022}">
      <dgm:prSet/>
      <dgm:spPr/>
      <dgm:t>
        <a:bodyPr/>
        <a:lstStyle/>
        <a:p>
          <a:endParaRPr lang="hu-HU"/>
        </a:p>
      </dgm:t>
    </dgm:pt>
    <dgm:pt modelId="{4C92760C-8AB4-4E3B-934E-55597CF6DC0A}">
      <dgm:prSet custT="1"/>
      <dgm:spPr>
        <a:solidFill>
          <a:srgbClr val="EAEAEA"/>
        </a:solidFill>
      </dgm:spPr>
      <dgm:t>
        <a:bodyPr/>
        <a:lstStyle/>
        <a:p>
          <a:pPr rtl="0"/>
          <a:r>
            <a:rPr lang="hu-HU" sz="3000" b="1" noProof="0" dirty="0" err="1" smtClean="0">
              <a:solidFill>
                <a:srgbClr val="1C5C90"/>
              </a:solidFill>
            </a:rPr>
            <a:t>Innovation</a:t>
          </a:r>
          <a:r>
            <a:rPr lang="hu-HU" sz="3000" b="1" noProof="0" dirty="0" smtClean="0">
              <a:solidFill>
                <a:srgbClr val="1C5C90"/>
              </a:solidFill>
            </a:rPr>
            <a:t> and </a:t>
          </a:r>
          <a:r>
            <a:rPr lang="hu-HU" sz="3000" b="1" noProof="0" dirty="0" err="1" smtClean="0">
              <a:solidFill>
                <a:srgbClr val="1C5C90"/>
              </a:solidFill>
            </a:rPr>
            <a:t>student</a:t>
          </a:r>
          <a:r>
            <a:rPr lang="hu-HU" sz="3000" b="1" noProof="0" dirty="0" smtClean="0">
              <a:solidFill>
                <a:srgbClr val="1C5C90"/>
              </a:solidFill>
            </a:rPr>
            <a:t> life </a:t>
          </a:r>
          <a:endParaRPr lang="en-US" sz="3000" b="1" noProof="0" dirty="0">
            <a:solidFill>
              <a:srgbClr val="1C5C90"/>
            </a:solidFill>
          </a:endParaRPr>
        </a:p>
      </dgm:t>
    </dgm:pt>
    <dgm:pt modelId="{AA26B243-E1B5-40E4-BFD4-E34EE94DCF14}" type="parTrans" cxnId="{B5F94826-2D20-49BE-90FB-69DCB19B07B7}">
      <dgm:prSet/>
      <dgm:spPr/>
      <dgm:t>
        <a:bodyPr/>
        <a:lstStyle/>
        <a:p>
          <a:endParaRPr lang="hu-HU"/>
        </a:p>
      </dgm:t>
    </dgm:pt>
    <dgm:pt modelId="{C7A0DBFB-1CB1-43F9-AF91-3E18054EC856}" type="sibTrans" cxnId="{B5F94826-2D20-49BE-90FB-69DCB19B07B7}">
      <dgm:prSet/>
      <dgm:spPr/>
      <dgm:t>
        <a:bodyPr/>
        <a:lstStyle/>
        <a:p>
          <a:endParaRPr lang="hu-HU"/>
        </a:p>
      </dgm:t>
    </dgm:pt>
    <dgm:pt modelId="{73F15062-3A6C-4623-9584-00A256E3047F}">
      <dgm:prSet custT="1"/>
      <dgm:spPr>
        <a:solidFill>
          <a:srgbClr val="EAEAEA"/>
        </a:solidFill>
      </dgm:spPr>
      <dgm:t>
        <a:bodyPr/>
        <a:lstStyle/>
        <a:p>
          <a:pPr rtl="0"/>
          <a:r>
            <a:rPr lang="hu-HU" sz="3000" b="1" noProof="0" dirty="0" err="1" smtClean="0">
              <a:solidFill>
                <a:srgbClr val="1C5C90"/>
              </a:solidFill>
            </a:rPr>
            <a:t>Facts</a:t>
          </a:r>
          <a:r>
            <a:rPr lang="hu-HU" sz="3000" b="1" noProof="0" dirty="0" smtClean="0">
              <a:solidFill>
                <a:srgbClr val="1C5C90"/>
              </a:solidFill>
            </a:rPr>
            <a:t>, </a:t>
          </a:r>
          <a:r>
            <a:rPr lang="hu-HU" sz="3000" b="1" noProof="0" dirty="0" err="1" smtClean="0">
              <a:solidFill>
                <a:srgbClr val="1C5C90"/>
              </a:solidFill>
            </a:rPr>
            <a:t>figures</a:t>
          </a:r>
          <a:r>
            <a:rPr lang="hu-HU" sz="3000" b="1" noProof="0" dirty="0" smtClean="0">
              <a:solidFill>
                <a:srgbClr val="1C5C90"/>
              </a:solidFill>
            </a:rPr>
            <a:t>, </a:t>
          </a:r>
          <a:r>
            <a:rPr lang="hu-HU" sz="3000" b="1" noProof="0" dirty="0" err="1" smtClean="0">
              <a:solidFill>
                <a:srgbClr val="1C5C90"/>
              </a:solidFill>
            </a:rPr>
            <a:t>history</a:t>
          </a:r>
          <a:endParaRPr lang="en-US" sz="3000" b="1" noProof="0" dirty="0">
            <a:solidFill>
              <a:srgbClr val="1C5C90"/>
            </a:solidFill>
          </a:endParaRPr>
        </a:p>
      </dgm:t>
    </dgm:pt>
    <dgm:pt modelId="{314E6211-506C-4625-AE68-0C84A9032204}" type="parTrans" cxnId="{B1A06D9F-42AF-428E-8E5B-5CFB1DDD72B5}">
      <dgm:prSet/>
      <dgm:spPr/>
      <dgm:t>
        <a:bodyPr/>
        <a:lstStyle/>
        <a:p>
          <a:endParaRPr lang="hu-HU"/>
        </a:p>
      </dgm:t>
    </dgm:pt>
    <dgm:pt modelId="{2CEDF691-7972-4B0D-84B2-7996B406A4FF}" type="sibTrans" cxnId="{B1A06D9F-42AF-428E-8E5B-5CFB1DDD72B5}">
      <dgm:prSet/>
      <dgm:spPr/>
      <dgm:t>
        <a:bodyPr/>
        <a:lstStyle/>
        <a:p>
          <a:endParaRPr lang="hu-HU"/>
        </a:p>
      </dgm:t>
    </dgm:pt>
    <dgm:pt modelId="{8F49BF34-F990-4943-A690-A830A4F03BFF}" type="pres">
      <dgm:prSet presAssocID="{09479FEA-1EE7-43A2-AD34-B6B9643B3F3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D4A67955-2361-473B-89C6-3DA433A577BA}" type="pres">
      <dgm:prSet presAssocID="{73F15062-3A6C-4623-9584-00A256E3047F}" presName="comp" presStyleCnt="0"/>
      <dgm:spPr/>
    </dgm:pt>
    <dgm:pt modelId="{0AC57391-0BBC-42B2-A0D8-99930FB45860}" type="pres">
      <dgm:prSet presAssocID="{73F15062-3A6C-4623-9584-00A256E3047F}" presName="box" presStyleLbl="node1" presStyleIdx="0" presStyleCnt="3"/>
      <dgm:spPr/>
      <dgm:t>
        <a:bodyPr/>
        <a:lstStyle/>
        <a:p>
          <a:endParaRPr lang="hu-HU"/>
        </a:p>
      </dgm:t>
    </dgm:pt>
    <dgm:pt modelId="{76EA0B18-AF7A-4C86-A406-DCC08A1D056A}" type="pres">
      <dgm:prSet presAssocID="{73F15062-3A6C-4623-9584-00A256E3047F}" presName="img" presStyleLbl="fgImgPlace1" presStyleIdx="0" presStyleCnt="3" custScaleX="6045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94AD6DB0-162E-4E8C-9516-051F2D7BD684}" type="pres">
      <dgm:prSet presAssocID="{73F15062-3A6C-4623-9584-00A256E3047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8A527DD-42A1-4994-A9D3-05BAF09660BE}" type="pres">
      <dgm:prSet presAssocID="{2CEDF691-7972-4B0D-84B2-7996B406A4FF}" presName="spacer" presStyleCnt="0"/>
      <dgm:spPr/>
    </dgm:pt>
    <dgm:pt modelId="{2F203238-923B-4F32-A81C-E31E5EA6D75A}" type="pres">
      <dgm:prSet presAssocID="{5DD2941E-39D8-42E5-87A3-D20322FE07B1}" presName="comp" presStyleCnt="0"/>
      <dgm:spPr/>
    </dgm:pt>
    <dgm:pt modelId="{E40747F8-0233-4240-A2EB-B2BE28EDAACA}" type="pres">
      <dgm:prSet presAssocID="{5DD2941E-39D8-42E5-87A3-D20322FE07B1}" presName="box" presStyleLbl="node1" presStyleIdx="1" presStyleCnt="3"/>
      <dgm:spPr/>
      <dgm:t>
        <a:bodyPr/>
        <a:lstStyle/>
        <a:p>
          <a:endParaRPr lang="hu-HU"/>
        </a:p>
      </dgm:t>
    </dgm:pt>
    <dgm:pt modelId="{FE69A38A-8C45-4A0D-8B9F-DF28260BDC91}" type="pres">
      <dgm:prSet presAssocID="{5DD2941E-39D8-42E5-87A3-D20322FE07B1}" presName="img" presStyleLbl="fgImgPlace1" presStyleIdx="1" presStyleCnt="3" custScaleX="6435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1AA759E6-6740-495D-88DC-0C7FD1554B22}" type="pres">
      <dgm:prSet presAssocID="{5DD2941E-39D8-42E5-87A3-D20322FE07B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0DBA10B-9BF4-4BFB-93AD-40DCF820A941}" type="pres">
      <dgm:prSet presAssocID="{FF833E5E-9C51-4DB5-9C16-9A9EE3D3A33D}" presName="spacer" presStyleCnt="0"/>
      <dgm:spPr/>
    </dgm:pt>
    <dgm:pt modelId="{05F5EAFD-3864-4E09-8353-551D1C4F2ED3}" type="pres">
      <dgm:prSet presAssocID="{4C92760C-8AB4-4E3B-934E-55597CF6DC0A}" presName="comp" presStyleCnt="0"/>
      <dgm:spPr/>
    </dgm:pt>
    <dgm:pt modelId="{96B7C7A4-58AB-49E8-9AD2-AD41919ECBDC}" type="pres">
      <dgm:prSet presAssocID="{4C92760C-8AB4-4E3B-934E-55597CF6DC0A}" presName="box" presStyleLbl="node1" presStyleIdx="2" presStyleCnt="3" custLinFactNeighborY="9526"/>
      <dgm:spPr/>
      <dgm:t>
        <a:bodyPr/>
        <a:lstStyle/>
        <a:p>
          <a:endParaRPr lang="hu-HU"/>
        </a:p>
      </dgm:t>
    </dgm:pt>
    <dgm:pt modelId="{9C32BF40-C84B-435C-B501-8C529328B946}" type="pres">
      <dgm:prSet presAssocID="{4C92760C-8AB4-4E3B-934E-55597CF6DC0A}" presName="img" presStyleLbl="fgImgPlace1" presStyleIdx="2" presStyleCnt="3" custScaleX="6083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C44202F3-3437-4023-9E2B-53BD2DAC3A78}" type="pres">
      <dgm:prSet presAssocID="{4C92760C-8AB4-4E3B-934E-55597CF6DC0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5F94826-2D20-49BE-90FB-69DCB19B07B7}" srcId="{09479FEA-1EE7-43A2-AD34-B6B9643B3F38}" destId="{4C92760C-8AB4-4E3B-934E-55597CF6DC0A}" srcOrd="2" destOrd="0" parTransId="{AA26B243-E1B5-40E4-BFD4-E34EE94DCF14}" sibTransId="{C7A0DBFB-1CB1-43F9-AF91-3E18054EC856}"/>
    <dgm:cxn modelId="{51B0C379-7678-4CB2-9689-CBDE6909C083}" type="presOf" srcId="{4C92760C-8AB4-4E3B-934E-55597CF6DC0A}" destId="{C44202F3-3437-4023-9E2B-53BD2DAC3A78}" srcOrd="1" destOrd="0" presId="urn:microsoft.com/office/officeart/2005/8/layout/vList4#1"/>
    <dgm:cxn modelId="{28EB1822-5D91-4967-B01F-3E554050683E}" type="presOf" srcId="{4C92760C-8AB4-4E3B-934E-55597CF6DC0A}" destId="{96B7C7A4-58AB-49E8-9AD2-AD41919ECBDC}" srcOrd="0" destOrd="0" presId="urn:microsoft.com/office/officeart/2005/8/layout/vList4#1"/>
    <dgm:cxn modelId="{0280C052-4F43-41BE-935E-5670ECC4F022}" srcId="{09479FEA-1EE7-43A2-AD34-B6B9643B3F38}" destId="{5DD2941E-39D8-42E5-87A3-D20322FE07B1}" srcOrd="1" destOrd="0" parTransId="{6A20B6E3-F2D5-4EA0-ABE5-0A3666FBE8DD}" sibTransId="{FF833E5E-9C51-4DB5-9C16-9A9EE3D3A33D}"/>
    <dgm:cxn modelId="{2A967981-80B0-4A97-83A7-DA5F08881A42}" type="presOf" srcId="{73F15062-3A6C-4623-9584-00A256E3047F}" destId="{0AC57391-0BBC-42B2-A0D8-99930FB45860}" srcOrd="0" destOrd="0" presId="urn:microsoft.com/office/officeart/2005/8/layout/vList4#1"/>
    <dgm:cxn modelId="{8EC6156B-F53D-4CAC-A09B-EDB40C41AA34}" type="presOf" srcId="{09479FEA-1EE7-43A2-AD34-B6B9643B3F38}" destId="{8F49BF34-F990-4943-A690-A830A4F03BFF}" srcOrd="0" destOrd="0" presId="urn:microsoft.com/office/officeart/2005/8/layout/vList4#1"/>
    <dgm:cxn modelId="{B1A06D9F-42AF-428E-8E5B-5CFB1DDD72B5}" srcId="{09479FEA-1EE7-43A2-AD34-B6B9643B3F38}" destId="{73F15062-3A6C-4623-9584-00A256E3047F}" srcOrd="0" destOrd="0" parTransId="{314E6211-506C-4625-AE68-0C84A9032204}" sibTransId="{2CEDF691-7972-4B0D-84B2-7996B406A4FF}"/>
    <dgm:cxn modelId="{A9306F23-67C1-4542-8B1C-9683A8A4D5A3}" type="presOf" srcId="{5DD2941E-39D8-42E5-87A3-D20322FE07B1}" destId="{1AA759E6-6740-495D-88DC-0C7FD1554B22}" srcOrd="1" destOrd="0" presId="urn:microsoft.com/office/officeart/2005/8/layout/vList4#1"/>
    <dgm:cxn modelId="{FE1F2170-2A7A-4433-98D4-DB06A8230384}" type="presOf" srcId="{73F15062-3A6C-4623-9584-00A256E3047F}" destId="{94AD6DB0-162E-4E8C-9516-051F2D7BD684}" srcOrd="1" destOrd="0" presId="urn:microsoft.com/office/officeart/2005/8/layout/vList4#1"/>
    <dgm:cxn modelId="{F3F70636-B57F-48D6-AB57-1EDB4FBB4831}" type="presOf" srcId="{5DD2941E-39D8-42E5-87A3-D20322FE07B1}" destId="{E40747F8-0233-4240-A2EB-B2BE28EDAACA}" srcOrd="0" destOrd="0" presId="urn:microsoft.com/office/officeart/2005/8/layout/vList4#1"/>
    <dgm:cxn modelId="{542FA712-A8F0-45FA-8DB0-7632AF1AA88B}" type="presParOf" srcId="{8F49BF34-F990-4943-A690-A830A4F03BFF}" destId="{D4A67955-2361-473B-89C6-3DA433A577BA}" srcOrd="0" destOrd="0" presId="urn:microsoft.com/office/officeart/2005/8/layout/vList4#1"/>
    <dgm:cxn modelId="{5FA295C5-250A-42C8-AA4B-BD7772667F5F}" type="presParOf" srcId="{D4A67955-2361-473B-89C6-3DA433A577BA}" destId="{0AC57391-0BBC-42B2-A0D8-99930FB45860}" srcOrd="0" destOrd="0" presId="urn:microsoft.com/office/officeart/2005/8/layout/vList4#1"/>
    <dgm:cxn modelId="{6D559C05-951C-45BA-AABA-C938B319EEBF}" type="presParOf" srcId="{D4A67955-2361-473B-89C6-3DA433A577BA}" destId="{76EA0B18-AF7A-4C86-A406-DCC08A1D056A}" srcOrd="1" destOrd="0" presId="urn:microsoft.com/office/officeart/2005/8/layout/vList4#1"/>
    <dgm:cxn modelId="{257884F7-4C76-4F8C-9C7B-BE1CCA7BC40E}" type="presParOf" srcId="{D4A67955-2361-473B-89C6-3DA433A577BA}" destId="{94AD6DB0-162E-4E8C-9516-051F2D7BD684}" srcOrd="2" destOrd="0" presId="urn:microsoft.com/office/officeart/2005/8/layout/vList4#1"/>
    <dgm:cxn modelId="{6D57DCA8-CBF2-40B6-9677-D9D266810E5C}" type="presParOf" srcId="{8F49BF34-F990-4943-A690-A830A4F03BFF}" destId="{F8A527DD-42A1-4994-A9D3-05BAF09660BE}" srcOrd="1" destOrd="0" presId="urn:microsoft.com/office/officeart/2005/8/layout/vList4#1"/>
    <dgm:cxn modelId="{25AC17EB-EB10-47A7-8D95-8C1669619675}" type="presParOf" srcId="{8F49BF34-F990-4943-A690-A830A4F03BFF}" destId="{2F203238-923B-4F32-A81C-E31E5EA6D75A}" srcOrd="2" destOrd="0" presId="urn:microsoft.com/office/officeart/2005/8/layout/vList4#1"/>
    <dgm:cxn modelId="{0568DF29-1984-4C45-967A-4E85F2B2217F}" type="presParOf" srcId="{2F203238-923B-4F32-A81C-E31E5EA6D75A}" destId="{E40747F8-0233-4240-A2EB-B2BE28EDAACA}" srcOrd="0" destOrd="0" presId="urn:microsoft.com/office/officeart/2005/8/layout/vList4#1"/>
    <dgm:cxn modelId="{1D134D7E-6290-46F1-B4FC-FE11E11EDF0C}" type="presParOf" srcId="{2F203238-923B-4F32-A81C-E31E5EA6D75A}" destId="{FE69A38A-8C45-4A0D-8B9F-DF28260BDC91}" srcOrd="1" destOrd="0" presId="urn:microsoft.com/office/officeart/2005/8/layout/vList4#1"/>
    <dgm:cxn modelId="{CEC589BB-6DFB-40B9-990A-5C7E015D7507}" type="presParOf" srcId="{2F203238-923B-4F32-A81C-E31E5EA6D75A}" destId="{1AA759E6-6740-495D-88DC-0C7FD1554B22}" srcOrd="2" destOrd="0" presId="urn:microsoft.com/office/officeart/2005/8/layout/vList4#1"/>
    <dgm:cxn modelId="{CB78DF74-2F80-45AA-8F17-2C3B54630260}" type="presParOf" srcId="{8F49BF34-F990-4943-A690-A830A4F03BFF}" destId="{60DBA10B-9BF4-4BFB-93AD-40DCF820A941}" srcOrd="3" destOrd="0" presId="urn:microsoft.com/office/officeart/2005/8/layout/vList4#1"/>
    <dgm:cxn modelId="{40E72C57-8146-4674-8BE0-9FB007935912}" type="presParOf" srcId="{8F49BF34-F990-4943-A690-A830A4F03BFF}" destId="{05F5EAFD-3864-4E09-8353-551D1C4F2ED3}" srcOrd="4" destOrd="0" presId="urn:microsoft.com/office/officeart/2005/8/layout/vList4#1"/>
    <dgm:cxn modelId="{B944D314-7CD9-4C34-A93F-B297A543FFD5}" type="presParOf" srcId="{05F5EAFD-3864-4E09-8353-551D1C4F2ED3}" destId="{96B7C7A4-58AB-49E8-9AD2-AD41919ECBDC}" srcOrd="0" destOrd="0" presId="urn:microsoft.com/office/officeart/2005/8/layout/vList4#1"/>
    <dgm:cxn modelId="{C647B013-52BA-492F-B4E1-E7EB77CBFFE9}" type="presParOf" srcId="{05F5EAFD-3864-4E09-8353-551D1C4F2ED3}" destId="{9C32BF40-C84B-435C-B501-8C529328B946}" srcOrd="1" destOrd="0" presId="urn:microsoft.com/office/officeart/2005/8/layout/vList4#1"/>
    <dgm:cxn modelId="{6FB4E8AF-D0D2-4CFB-A0CB-60C6BA1B3443}" type="presParOf" srcId="{05F5EAFD-3864-4E09-8353-551D1C4F2ED3}" destId="{C44202F3-3437-4023-9E2B-53BD2DAC3A7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C735AF3-4636-4710-B0D9-BAFB4826C414}" type="doc">
      <dgm:prSet loTypeId="urn:microsoft.com/office/officeart/2005/8/layout/vList2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A39A4116-CD8F-447A-B48D-ACCC139989F6}">
      <dgm:prSet custT="1"/>
      <dgm:spPr>
        <a:solidFill>
          <a:srgbClr val="1F6299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pPr algn="l" rtl="0"/>
          <a:r>
            <a:rPr lang="hu-HU" sz="4000" b="1" dirty="0" err="1" smtClean="0"/>
            <a:t>BSc</a:t>
          </a:r>
          <a:r>
            <a:rPr lang="hu-HU" sz="4000" b="1" dirty="0" smtClean="0"/>
            <a:t> </a:t>
          </a:r>
          <a:r>
            <a:rPr lang="hu-HU" sz="4000" b="1" dirty="0" err="1" smtClean="0"/>
            <a:t>degree</a:t>
          </a:r>
          <a:endParaRPr lang="hu-HU" sz="4000" b="1" dirty="0"/>
        </a:p>
      </dgm:t>
    </dgm:pt>
    <dgm:pt modelId="{F5DE84B2-AE5B-4D24-9D2C-83903C3A48C5}" type="parTrans" cxnId="{C4A3898B-CFD4-49EA-80CA-02B44A9CC1E7}">
      <dgm:prSet/>
      <dgm:spPr/>
      <dgm:t>
        <a:bodyPr/>
        <a:lstStyle/>
        <a:p>
          <a:endParaRPr lang="hu-HU"/>
        </a:p>
      </dgm:t>
    </dgm:pt>
    <dgm:pt modelId="{4C55633B-BB5D-4C54-BF52-E3E9AE04A000}" type="sibTrans" cxnId="{C4A3898B-CFD4-49EA-80CA-02B44A9CC1E7}">
      <dgm:prSet/>
      <dgm:spPr/>
      <dgm:t>
        <a:bodyPr/>
        <a:lstStyle/>
        <a:p>
          <a:endParaRPr lang="hu-HU"/>
        </a:p>
      </dgm:t>
    </dgm:pt>
    <dgm:pt modelId="{52DD77AD-F921-4EEE-8477-771C067F4A96}" type="pres">
      <dgm:prSet presAssocID="{7C735AF3-4636-4710-B0D9-BAFB4826C4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4107B91-91E6-441F-9E17-31D2CBB1BDD0}" type="pres">
      <dgm:prSet presAssocID="{A39A4116-CD8F-447A-B48D-ACCC139989F6}" presName="parentText" presStyleLbl="node1" presStyleIdx="0" presStyleCnt="1" custLinFactNeighborX="-258" custLinFactNeighborY="22322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D6E6D1D-7CE3-4EF2-BF8B-6EE14082E04A}" type="presOf" srcId="{A39A4116-CD8F-447A-B48D-ACCC139989F6}" destId="{64107B91-91E6-441F-9E17-31D2CBB1BDD0}" srcOrd="0" destOrd="0" presId="urn:microsoft.com/office/officeart/2005/8/layout/vList2"/>
    <dgm:cxn modelId="{C9BC2B57-F941-46A4-9C44-CA7B3E8DF091}" type="presOf" srcId="{7C735AF3-4636-4710-B0D9-BAFB4826C414}" destId="{52DD77AD-F921-4EEE-8477-771C067F4A96}" srcOrd="0" destOrd="0" presId="urn:microsoft.com/office/officeart/2005/8/layout/vList2"/>
    <dgm:cxn modelId="{C4A3898B-CFD4-49EA-80CA-02B44A9CC1E7}" srcId="{7C735AF3-4636-4710-B0D9-BAFB4826C414}" destId="{A39A4116-CD8F-447A-B48D-ACCC139989F6}" srcOrd="0" destOrd="0" parTransId="{F5DE84B2-AE5B-4D24-9D2C-83903C3A48C5}" sibTransId="{4C55633B-BB5D-4C54-BF52-E3E9AE04A000}"/>
    <dgm:cxn modelId="{711E6C6E-7C53-496C-9FB7-62BCFAD44302}" type="presParOf" srcId="{52DD77AD-F921-4EEE-8477-771C067F4A96}" destId="{64107B91-91E6-441F-9E17-31D2CBB1BD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C735AF3-4636-4710-B0D9-BAFB4826C414}" type="doc">
      <dgm:prSet loTypeId="urn:microsoft.com/office/officeart/2005/8/layout/vList2" loCatId="list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A39A4116-CD8F-447A-B48D-ACCC139989F6}">
      <dgm:prSet custT="1"/>
      <dgm:spPr>
        <a:solidFill>
          <a:srgbClr val="DDDDDD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  <dgm:t>
        <a:bodyPr/>
        <a:lstStyle/>
        <a:p>
          <a:pPr algn="l" rtl="0"/>
          <a:r>
            <a:rPr lang="hu-HU" sz="3200" b="1" dirty="0" err="1" smtClean="0">
              <a:solidFill>
                <a:srgbClr val="1F6299"/>
              </a:solidFill>
            </a:rPr>
            <a:t>MSc</a:t>
          </a:r>
          <a:r>
            <a:rPr lang="hu-HU" sz="3200" b="1" dirty="0" smtClean="0">
              <a:solidFill>
                <a:srgbClr val="1F6299"/>
              </a:solidFill>
            </a:rPr>
            <a:t> </a:t>
          </a:r>
          <a:r>
            <a:rPr lang="hu-HU" sz="3200" b="1" dirty="0" err="1" smtClean="0">
              <a:solidFill>
                <a:srgbClr val="1F6299"/>
              </a:solidFill>
            </a:rPr>
            <a:t>degree</a:t>
          </a:r>
          <a:endParaRPr lang="hu-HU" sz="3200" b="1" dirty="0">
            <a:solidFill>
              <a:srgbClr val="1F6299"/>
            </a:solidFill>
          </a:endParaRPr>
        </a:p>
      </dgm:t>
    </dgm:pt>
    <dgm:pt modelId="{F5DE84B2-AE5B-4D24-9D2C-83903C3A48C5}" type="parTrans" cxnId="{C4A3898B-CFD4-49EA-80CA-02B44A9CC1E7}">
      <dgm:prSet/>
      <dgm:spPr/>
      <dgm:t>
        <a:bodyPr/>
        <a:lstStyle/>
        <a:p>
          <a:endParaRPr lang="hu-HU"/>
        </a:p>
      </dgm:t>
    </dgm:pt>
    <dgm:pt modelId="{4C55633B-BB5D-4C54-BF52-E3E9AE04A000}" type="sibTrans" cxnId="{C4A3898B-CFD4-49EA-80CA-02B44A9CC1E7}">
      <dgm:prSet/>
      <dgm:spPr/>
      <dgm:t>
        <a:bodyPr/>
        <a:lstStyle/>
        <a:p>
          <a:endParaRPr lang="hu-HU"/>
        </a:p>
      </dgm:t>
    </dgm:pt>
    <dgm:pt modelId="{52DD77AD-F921-4EEE-8477-771C067F4A96}" type="pres">
      <dgm:prSet presAssocID="{7C735AF3-4636-4710-B0D9-BAFB4826C4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4107B91-91E6-441F-9E17-31D2CBB1BDD0}" type="pres">
      <dgm:prSet presAssocID="{A39A4116-CD8F-447A-B48D-ACCC139989F6}" presName="parentText" presStyleLbl="node1" presStyleIdx="0" presStyleCnt="1" custLinFactNeighborX="-1529" custLinFactNeighborY="-2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54068DD1-4F6F-468C-9A3C-1273B0F24E72}" type="presOf" srcId="{7C735AF3-4636-4710-B0D9-BAFB4826C414}" destId="{52DD77AD-F921-4EEE-8477-771C067F4A96}" srcOrd="0" destOrd="0" presId="urn:microsoft.com/office/officeart/2005/8/layout/vList2"/>
    <dgm:cxn modelId="{C4A3898B-CFD4-49EA-80CA-02B44A9CC1E7}" srcId="{7C735AF3-4636-4710-B0D9-BAFB4826C414}" destId="{A39A4116-CD8F-447A-B48D-ACCC139989F6}" srcOrd="0" destOrd="0" parTransId="{F5DE84B2-AE5B-4D24-9D2C-83903C3A48C5}" sibTransId="{4C55633B-BB5D-4C54-BF52-E3E9AE04A000}"/>
    <dgm:cxn modelId="{593B3847-FE4D-4015-A851-A008ABF6CFB5}" type="presOf" srcId="{A39A4116-CD8F-447A-B48D-ACCC139989F6}" destId="{64107B91-91E6-441F-9E17-31D2CBB1BDD0}" srcOrd="0" destOrd="0" presId="urn:microsoft.com/office/officeart/2005/8/layout/vList2"/>
    <dgm:cxn modelId="{5C54757D-FC1D-4359-B80C-D16CFE6F1AED}" type="presParOf" srcId="{52DD77AD-F921-4EEE-8477-771C067F4A96}" destId="{64107B91-91E6-441F-9E17-31D2CBB1BD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348F559-CA4B-49B0-840C-5035AD6DBEC9}" type="doc">
      <dgm:prSet loTypeId="urn:microsoft.com/office/officeart/2005/8/layout/default#2" loCatId="list" qsTypeId="urn:microsoft.com/office/officeart/2005/8/quickstyle/3d9" qsCatId="3D" csTypeId="urn:microsoft.com/office/officeart/2005/8/colors/accent0_1" csCatId="mainScheme" phldr="1"/>
      <dgm:spPr/>
      <dgm:t>
        <a:bodyPr/>
        <a:lstStyle/>
        <a:p>
          <a:endParaRPr lang="hu-HU"/>
        </a:p>
      </dgm:t>
    </dgm:pt>
    <dgm:pt modelId="{EAE0CBEC-9B8A-4418-A69D-51EC046D9C38}">
      <dgm:prSet custT="1"/>
      <dgm:spPr/>
      <dgm:t>
        <a:bodyPr/>
        <a:lstStyle/>
        <a:p>
          <a:pPr rtl="0"/>
          <a:r>
            <a:rPr lang="hu-HU" sz="1800" b="1" dirty="0" err="1" smtClean="0">
              <a:solidFill>
                <a:srgbClr val="FF0000"/>
              </a:solidFill>
            </a:rPr>
            <a:t>Mechanical</a:t>
          </a:r>
          <a:r>
            <a:rPr lang="hu-HU" sz="1800" b="1" dirty="0" smtClean="0">
              <a:solidFill>
                <a:srgbClr val="FF0000"/>
              </a:solidFill>
            </a:rPr>
            <a:t> </a:t>
          </a:r>
          <a:r>
            <a:rPr lang="hu-HU" sz="1800" b="1" dirty="0" err="1" smtClean="0">
              <a:solidFill>
                <a:srgbClr val="FF0000"/>
              </a:solidFill>
            </a:rPr>
            <a:t>Engineering</a:t>
          </a:r>
          <a:endParaRPr lang="hu-HU" sz="1800" b="1" dirty="0">
            <a:solidFill>
              <a:srgbClr val="FF0000"/>
            </a:solidFill>
          </a:endParaRPr>
        </a:p>
      </dgm:t>
    </dgm:pt>
    <dgm:pt modelId="{6723D539-EC19-4D1E-98CC-CE7C63142BD4}" type="parTrans" cxnId="{350C7198-6990-4CF6-A5E5-A6AB2A089819}">
      <dgm:prSet/>
      <dgm:spPr/>
      <dgm:t>
        <a:bodyPr/>
        <a:lstStyle/>
        <a:p>
          <a:endParaRPr lang="hu-HU"/>
        </a:p>
      </dgm:t>
    </dgm:pt>
    <dgm:pt modelId="{2BC156A9-D708-4F17-85F2-830F2C41AFAE}" type="sibTrans" cxnId="{350C7198-6990-4CF6-A5E5-A6AB2A089819}">
      <dgm:prSet/>
      <dgm:spPr/>
      <dgm:t>
        <a:bodyPr/>
        <a:lstStyle/>
        <a:p>
          <a:endParaRPr lang="hu-HU"/>
        </a:p>
      </dgm:t>
    </dgm:pt>
    <dgm:pt modelId="{895E1C1B-46B7-40A6-9DDF-A51B3BCE82F5}">
      <dgm:prSet custT="1"/>
      <dgm:spPr/>
      <dgm:t>
        <a:bodyPr/>
        <a:lstStyle/>
        <a:p>
          <a:pPr rtl="0"/>
          <a:r>
            <a:rPr lang="hu-HU" sz="1800" b="1" i="0" dirty="0" smtClean="0"/>
            <a:t>Military and </a:t>
          </a:r>
          <a:r>
            <a:rPr lang="hu-HU" sz="1800" b="1" i="0" dirty="0" err="1" smtClean="0"/>
            <a:t>Safety</a:t>
          </a:r>
          <a:r>
            <a:rPr lang="hu-HU" sz="1800" b="1" i="0" dirty="0" smtClean="0"/>
            <a:t> </a:t>
          </a:r>
          <a:r>
            <a:rPr lang="hu-HU" sz="1800" b="1" i="0" dirty="0" err="1" smtClean="0"/>
            <a:t>Technology</a:t>
          </a:r>
          <a:endParaRPr lang="hu-HU" sz="1800" dirty="0"/>
        </a:p>
      </dgm:t>
    </dgm:pt>
    <dgm:pt modelId="{1C006E95-2A3F-4C67-A8C4-BCB11D53D3C1}" type="parTrans" cxnId="{8866B221-E237-40B0-96C7-21F580FDAEDB}">
      <dgm:prSet/>
      <dgm:spPr/>
      <dgm:t>
        <a:bodyPr/>
        <a:lstStyle/>
        <a:p>
          <a:endParaRPr lang="hu-HU"/>
        </a:p>
      </dgm:t>
    </dgm:pt>
    <dgm:pt modelId="{D8F822BC-5869-4530-988C-86D1023B7800}" type="sibTrans" cxnId="{8866B221-E237-40B0-96C7-21F580FDAEDB}">
      <dgm:prSet/>
      <dgm:spPr/>
      <dgm:t>
        <a:bodyPr/>
        <a:lstStyle/>
        <a:p>
          <a:endParaRPr lang="hu-HU"/>
        </a:p>
      </dgm:t>
    </dgm:pt>
    <dgm:pt modelId="{6C1EB9DE-8248-4E55-B3EE-E629D240590A}">
      <dgm:prSet custT="1"/>
      <dgm:spPr/>
      <dgm:t>
        <a:bodyPr/>
        <a:lstStyle/>
        <a:p>
          <a:pPr rtl="0"/>
          <a:r>
            <a:rPr lang="hu-HU" sz="1800" b="1" i="0" dirty="0" err="1" smtClean="0">
              <a:solidFill>
                <a:srgbClr val="FF0000"/>
              </a:solidFill>
            </a:rPr>
            <a:t>Mechatronic</a:t>
          </a:r>
          <a:r>
            <a:rPr lang="hu-HU" sz="1800" b="1" i="0" dirty="0" smtClean="0">
              <a:solidFill>
                <a:srgbClr val="FF0000"/>
              </a:solidFill>
            </a:rPr>
            <a:t> </a:t>
          </a:r>
          <a:r>
            <a:rPr lang="hu-HU" sz="1800" b="1" i="0" dirty="0" err="1" smtClean="0">
              <a:solidFill>
                <a:srgbClr val="FF0000"/>
              </a:solidFill>
            </a:rPr>
            <a:t>engineering</a:t>
          </a:r>
          <a:endParaRPr lang="hu-HU" sz="1800" dirty="0">
            <a:solidFill>
              <a:srgbClr val="FF0000"/>
            </a:solidFill>
          </a:endParaRPr>
        </a:p>
      </dgm:t>
    </dgm:pt>
    <dgm:pt modelId="{4431FA4E-8F44-4076-B321-A68442A17BD9}" type="parTrans" cxnId="{69F37924-F32C-45DB-846F-D56D6A22825E}">
      <dgm:prSet/>
      <dgm:spPr/>
      <dgm:t>
        <a:bodyPr/>
        <a:lstStyle/>
        <a:p>
          <a:endParaRPr lang="hu-HU"/>
        </a:p>
      </dgm:t>
    </dgm:pt>
    <dgm:pt modelId="{C210FF9D-F9A6-4633-864B-591783A8DBE4}" type="sibTrans" cxnId="{69F37924-F32C-45DB-846F-D56D6A22825E}">
      <dgm:prSet/>
      <dgm:spPr/>
      <dgm:t>
        <a:bodyPr/>
        <a:lstStyle/>
        <a:p>
          <a:endParaRPr lang="hu-HU"/>
        </a:p>
      </dgm:t>
    </dgm:pt>
    <dgm:pt modelId="{4FEA9C42-E8DB-46D2-85C7-316F832EB29B}">
      <dgm:prSet custT="1"/>
      <dgm:spPr/>
      <dgm:t>
        <a:bodyPr/>
        <a:lstStyle/>
        <a:p>
          <a:pPr rtl="0"/>
          <a:r>
            <a:rPr lang="en-GB" sz="1800" dirty="0" smtClean="0"/>
            <a:t>Technical Teacher Training </a:t>
          </a:r>
          <a:endParaRPr lang="hu-HU" sz="1800" dirty="0"/>
        </a:p>
      </dgm:t>
    </dgm:pt>
    <dgm:pt modelId="{8C58B66E-A4D9-4730-A819-DB846A51A540}" type="parTrans" cxnId="{E5EB6BB6-BF21-4181-9584-EBEEDCB7C349}">
      <dgm:prSet/>
      <dgm:spPr/>
      <dgm:t>
        <a:bodyPr/>
        <a:lstStyle/>
        <a:p>
          <a:endParaRPr lang="hu-HU"/>
        </a:p>
      </dgm:t>
    </dgm:pt>
    <dgm:pt modelId="{8F529AF7-E82E-497C-A735-7E9B8FA61734}" type="sibTrans" cxnId="{E5EB6BB6-BF21-4181-9584-EBEEDCB7C349}">
      <dgm:prSet/>
      <dgm:spPr/>
      <dgm:t>
        <a:bodyPr/>
        <a:lstStyle/>
        <a:p>
          <a:endParaRPr lang="hu-HU"/>
        </a:p>
      </dgm:t>
    </dgm:pt>
    <dgm:pt modelId="{302AF010-9208-476D-984D-B0770754C942}">
      <dgm:prSet custT="1"/>
      <dgm:spPr/>
      <dgm:t>
        <a:bodyPr/>
        <a:lstStyle/>
        <a:p>
          <a:pPr rtl="0"/>
          <a:r>
            <a:rPr lang="hu-HU" sz="1800" dirty="0" err="1" smtClean="0">
              <a:solidFill>
                <a:srgbClr val="FF0000"/>
              </a:solidFill>
            </a:rPr>
            <a:t>Electrical</a:t>
          </a:r>
          <a:r>
            <a:rPr lang="hu-HU" sz="1800" dirty="0" smtClean="0">
              <a:solidFill>
                <a:srgbClr val="FF0000"/>
              </a:solidFill>
            </a:rPr>
            <a:t> </a:t>
          </a:r>
          <a:r>
            <a:rPr lang="hu-HU" sz="1800" dirty="0" err="1" smtClean="0">
              <a:solidFill>
                <a:srgbClr val="FF0000"/>
              </a:solidFill>
            </a:rPr>
            <a:t>engineering</a:t>
          </a:r>
          <a:r>
            <a:rPr lang="hu-HU" sz="1800" dirty="0" smtClean="0">
              <a:solidFill>
                <a:srgbClr val="FF0000"/>
              </a:solidFill>
            </a:rPr>
            <a:t> </a:t>
          </a:r>
          <a:endParaRPr lang="hu-HU" sz="1800" dirty="0">
            <a:solidFill>
              <a:srgbClr val="FF0000"/>
            </a:solidFill>
          </a:endParaRPr>
        </a:p>
      </dgm:t>
    </dgm:pt>
    <dgm:pt modelId="{00E7D3D1-DC89-4842-818E-08C1C9F3D503}" type="parTrans" cxnId="{ACE5D5DA-0E59-4B8C-A380-0FB8C7CEE517}">
      <dgm:prSet/>
      <dgm:spPr/>
      <dgm:t>
        <a:bodyPr/>
        <a:lstStyle/>
        <a:p>
          <a:endParaRPr lang="hu-HU"/>
        </a:p>
      </dgm:t>
    </dgm:pt>
    <dgm:pt modelId="{9B4941DE-DC8B-4D0E-985E-2FC20436E61F}" type="sibTrans" cxnId="{ACE5D5DA-0E59-4B8C-A380-0FB8C7CEE517}">
      <dgm:prSet/>
      <dgm:spPr/>
      <dgm:t>
        <a:bodyPr/>
        <a:lstStyle/>
        <a:p>
          <a:endParaRPr lang="hu-HU"/>
        </a:p>
      </dgm:t>
    </dgm:pt>
    <dgm:pt modelId="{77845947-7CE1-4073-8936-5B9EFDE46A79}">
      <dgm:prSet custT="1"/>
      <dgm:spPr/>
      <dgm:t>
        <a:bodyPr/>
        <a:lstStyle/>
        <a:p>
          <a:pPr rtl="0"/>
          <a:r>
            <a:rPr lang="hu-HU" sz="1800" b="1" i="0" dirty="0" smtClean="0"/>
            <a:t>Management and Business </a:t>
          </a:r>
          <a:r>
            <a:rPr lang="hu-HU" sz="1800" b="1" i="0" dirty="0" err="1" smtClean="0"/>
            <a:t>Administration</a:t>
          </a:r>
          <a:endParaRPr lang="hu-HU" sz="1800" dirty="0"/>
        </a:p>
      </dgm:t>
    </dgm:pt>
    <dgm:pt modelId="{4D65856A-6D3E-46A5-8223-D52B8889024A}" type="parTrans" cxnId="{FE5B9A0C-1D26-4185-B64A-AAB179746ECC}">
      <dgm:prSet/>
      <dgm:spPr/>
      <dgm:t>
        <a:bodyPr/>
        <a:lstStyle/>
        <a:p>
          <a:endParaRPr lang="hu-HU"/>
        </a:p>
      </dgm:t>
    </dgm:pt>
    <dgm:pt modelId="{5BCDFFC5-BCC5-4B89-BF66-C8C628F5C410}" type="sibTrans" cxnId="{FE5B9A0C-1D26-4185-B64A-AAB179746ECC}">
      <dgm:prSet/>
      <dgm:spPr/>
      <dgm:t>
        <a:bodyPr/>
        <a:lstStyle/>
        <a:p>
          <a:endParaRPr lang="hu-HU"/>
        </a:p>
      </dgm:t>
    </dgm:pt>
    <dgm:pt modelId="{CD0DB99D-8D26-4FF6-9B0C-15A3CE3324A7}">
      <dgm:prSet custT="1"/>
      <dgm:spPr/>
      <dgm:t>
        <a:bodyPr/>
        <a:lstStyle/>
        <a:p>
          <a:pPr rtl="0"/>
          <a:r>
            <a:rPr lang="en-GB" sz="1800" dirty="0" smtClean="0">
              <a:solidFill>
                <a:srgbClr val="FF0000"/>
              </a:solidFill>
            </a:rPr>
            <a:t>Computer Engineering </a:t>
          </a:r>
          <a:endParaRPr lang="hu-HU" sz="1800" dirty="0">
            <a:solidFill>
              <a:srgbClr val="FF0000"/>
            </a:solidFill>
          </a:endParaRPr>
        </a:p>
      </dgm:t>
    </dgm:pt>
    <dgm:pt modelId="{073F2279-EE34-4E51-A38E-243261ECF016}" type="parTrans" cxnId="{278B432F-533E-4B17-A5C3-23BEE6F475EC}">
      <dgm:prSet/>
      <dgm:spPr/>
      <dgm:t>
        <a:bodyPr/>
        <a:lstStyle/>
        <a:p>
          <a:endParaRPr lang="hu-HU"/>
        </a:p>
      </dgm:t>
    </dgm:pt>
    <dgm:pt modelId="{5017FB54-291F-44CD-B3DD-24D1E2B3B824}" type="sibTrans" cxnId="{278B432F-533E-4B17-A5C3-23BEE6F475EC}">
      <dgm:prSet/>
      <dgm:spPr/>
      <dgm:t>
        <a:bodyPr/>
        <a:lstStyle/>
        <a:p>
          <a:endParaRPr lang="hu-HU"/>
        </a:p>
      </dgm:t>
    </dgm:pt>
    <dgm:pt modelId="{0E787E9F-7986-496E-91EA-9759BAAE1962}">
      <dgm:prSet custT="1"/>
      <dgm:spPr/>
      <dgm:t>
        <a:bodyPr/>
        <a:lstStyle/>
        <a:p>
          <a:pPr rtl="0"/>
          <a:r>
            <a:rPr lang="en-GB" sz="1800" dirty="0" smtClean="0"/>
            <a:t>Light Industry Engineering </a:t>
          </a:r>
          <a:endParaRPr lang="hu-HU" sz="1800" dirty="0"/>
        </a:p>
      </dgm:t>
    </dgm:pt>
    <dgm:pt modelId="{B769D372-24AF-45E6-8C36-1311C540334C}" type="parTrans" cxnId="{00ADA0AB-122E-4B97-82E8-3CD8D9DBFCE2}">
      <dgm:prSet/>
      <dgm:spPr/>
      <dgm:t>
        <a:bodyPr/>
        <a:lstStyle/>
        <a:p>
          <a:endParaRPr lang="hu-HU"/>
        </a:p>
      </dgm:t>
    </dgm:pt>
    <dgm:pt modelId="{6122407E-F86B-453A-B51C-E6EEC2C1CD97}" type="sibTrans" cxnId="{00ADA0AB-122E-4B97-82E8-3CD8D9DBFCE2}">
      <dgm:prSet/>
      <dgm:spPr/>
      <dgm:t>
        <a:bodyPr/>
        <a:lstStyle/>
        <a:p>
          <a:endParaRPr lang="hu-HU"/>
        </a:p>
      </dgm:t>
    </dgm:pt>
    <dgm:pt modelId="{CF80C332-D30B-4F5B-8647-5477D59B8291}">
      <dgm:prSet custT="1"/>
      <dgm:spPr/>
      <dgm:t>
        <a:bodyPr/>
        <a:lstStyle/>
        <a:p>
          <a:pPr rtl="0"/>
          <a:r>
            <a:rPr lang="en-GB" sz="1800" dirty="0" smtClean="0">
              <a:solidFill>
                <a:srgbClr val="FF0000"/>
              </a:solidFill>
            </a:rPr>
            <a:t>Environmental Engineer</a:t>
          </a:r>
          <a:r>
            <a:rPr lang="hu-HU" sz="1800" dirty="0" smtClean="0">
              <a:solidFill>
                <a:srgbClr val="FF0000"/>
              </a:solidFill>
            </a:rPr>
            <a:t>ing</a:t>
          </a:r>
          <a:endParaRPr lang="hu-HU" sz="1800" dirty="0">
            <a:solidFill>
              <a:srgbClr val="FF0000"/>
            </a:solidFill>
          </a:endParaRPr>
        </a:p>
      </dgm:t>
    </dgm:pt>
    <dgm:pt modelId="{98CB666E-8289-45DC-A881-F51990DE9C6C}" type="parTrans" cxnId="{55B7CDAB-27C4-46EB-8D97-A0979FAAF9BC}">
      <dgm:prSet/>
      <dgm:spPr/>
      <dgm:t>
        <a:bodyPr/>
        <a:lstStyle/>
        <a:p>
          <a:endParaRPr lang="hu-HU"/>
        </a:p>
      </dgm:t>
    </dgm:pt>
    <dgm:pt modelId="{A60DB183-453E-424A-8A79-C00B0C407EEB}" type="sibTrans" cxnId="{55B7CDAB-27C4-46EB-8D97-A0979FAAF9BC}">
      <dgm:prSet/>
      <dgm:spPr/>
      <dgm:t>
        <a:bodyPr/>
        <a:lstStyle/>
        <a:p>
          <a:endParaRPr lang="hu-HU"/>
        </a:p>
      </dgm:t>
    </dgm:pt>
    <dgm:pt modelId="{EC95F9DA-230D-4CB6-83B5-7722F38B35AD}">
      <dgm:prSet custT="1"/>
      <dgm:spPr/>
      <dgm:t>
        <a:bodyPr/>
        <a:lstStyle/>
        <a:p>
          <a:pPr rtl="0"/>
          <a:r>
            <a:rPr lang="en-GB" sz="1800" dirty="0" smtClean="0">
              <a:solidFill>
                <a:srgbClr val="FF0000"/>
              </a:solidFill>
            </a:rPr>
            <a:t>Industrial Design Engineering</a:t>
          </a:r>
          <a:endParaRPr lang="hu-HU" sz="1800" dirty="0">
            <a:solidFill>
              <a:srgbClr val="FF0000"/>
            </a:solidFill>
          </a:endParaRPr>
        </a:p>
      </dgm:t>
    </dgm:pt>
    <dgm:pt modelId="{F251E7ED-F60E-4E99-957B-B3C090593311}" type="parTrans" cxnId="{CF10905E-7D7D-4A30-895E-F50647AE221F}">
      <dgm:prSet/>
      <dgm:spPr/>
      <dgm:t>
        <a:bodyPr/>
        <a:lstStyle/>
        <a:p>
          <a:endParaRPr lang="hu-HU"/>
        </a:p>
      </dgm:t>
    </dgm:pt>
    <dgm:pt modelId="{1FFF9636-F7DD-43D5-9903-6B1E0D7E033F}" type="sibTrans" cxnId="{CF10905E-7D7D-4A30-895E-F50647AE221F}">
      <dgm:prSet/>
      <dgm:spPr/>
      <dgm:t>
        <a:bodyPr/>
        <a:lstStyle/>
        <a:p>
          <a:endParaRPr lang="hu-HU"/>
        </a:p>
      </dgm:t>
    </dgm:pt>
    <dgm:pt modelId="{6231D458-3CF6-437C-ADC8-4EBAB06D46F4}">
      <dgm:prSet custT="1"/>
      <dgm:spPr/>
      <dgm:t>
        <a:bodyPr/>
        <a:lstStyle/>
        <a:p>
          <a:pPr rtl="0"/>
          <a:r>
            <a:rPr lang="en-GB" sz="1800" b="1" dirty="0" smtClean="0"/>
            <a:t>Commerce and Marketing </a:t>
          </a:r>
          <a:endParaRPr lang="hu-HU" sz="1800" dirty="0"/>
        </a:p>
      </dgm:t>
    </dgm:pt>
    <dgm:pt modelId="{CFDB44D5-86F0-42C1-BC4E-50F873C78CFE}" type="parTrans" cxnId="{D73F5485-E65E-439D-A675-6B521971EEE8}">
      <dgm:prSet/>
      <dgm:spPr/>
      <dgm:t>
        <a:bodyPr/>
        <a:lstStyle/>
        <a:p>
          <a:endParaRPr lang="hu-HU"/>
        </a:p>
      </dgm:t>
    </dgm:pt>
    <dgm:pt modelId="{A80B0488-F414-4525-B0FC-56647B0388E2}" type="sibTrans" cxnId="{D73F5485-E65E-439D-A675-6B521971EEE8}">
      <dgm:prSet/>
      <dgm:spPr/>
      <dgm:t>
        <a:bodyPr/>
        <a:lstStyle/>
        <a:p>
          <a:endParaRPr lang="hu-HU"/>
        </a:p>
      </dgm:t>
    </dgm:pt>
    <dgm:pt modelId="{5EA14CE0-2EB9-4E9A-BED4-144054659B92}">
      <dgm:prSet custT="1"/>
      <dgm:spPr/>
      <dgm:t>
        <a:bodyPr/>
        <a:lstStyle/>
        <a:p>
          <a:pPr rtl="0"/>
          <a:r>
            <a:rPr lang="en-GB" sz="1800" b="1" dirty="0" smtClean="0">
              <a:solidFill>
                <a:srgbClr val="FF0000"/>
              </a:solidFill>
            </a:rPr>
            <a:t>Technical Management</a:t>
          </a:r>
          <a:r>
            <a:rPr lang="en-GB" sz="1800" dirty="0" smtClean="0">
              <a:solidFill>
                <a:srgbClr val="FF0000"/>
              </a:solidFill>
            </a:rPr>
            <a:t> </a:t>
          </a:r>
          <a:endParaRPr lang="hu-HU" sz="1800" dirty="0">
            <a:solidFill>
              <a:srgbClr val="FF0000"/>
            </a:solidFill>
          </a:endParaRPr>
        </a:p>
      </dgm:t>
    </dgm:pt>
    <dgm:pt modelId="{8B846665-52D1-4C3D-BF2B-B1DDC79DB307}" type="parTrans" cxnId="{BC2C222D-F3B3-47D7-B83C-AFA777234C8B}">
      <dgm:prSet/>
      <dgm:spPr/>
      <dgm:t>
        <a:bodyPr/>
        <a:lstStyle/>
        <a:p>
          <a:endParaRPr lang="hu-HU"/>
        </a:p>
      </dgm:t>
    </dgm:pt>
    <dgm:pt modelId="{34D10267-5248-4567-BF5C-98246BB7173F}" type="sibTrans" cxnId="{BC2C222D-F3B3-47D7-B83C-AFA777234C8B}">
      <dgm:prSet/>
      <dgm:spPr/>
      <dgm:t>
        <a:bodyPr/>
        <a:lstStyle/>
        <a:p>
          <a:endParaRPr lang="hu-HU"/>
        </a:p>
      </dgm:t>
    </dgm:pt>
    <dgm:pt modelId="{AA76D28A-15C6-49E3-BBB9-F9F95B30BB3E}">
      <dgm:prSet custT="1"/>
      <dgm:spPr/>
      <dgm:t>
        <a:bodyPr/>
        <a:lstStyle/>
        <a:p>
          <a:pPr rtl="0"/>
          <a:r>
            <a:rPr lang="en-US" sz="1800" b="0" i="0" dirty="0" smtClean="0"/>
            <a:t>Land Surveying and Land Management Engineer</a:t>
          </a:r>
          <a:endParaRPr lang="hu-HU" sz="1800" dirty="0"/>
        </a:p>
      </dgm:t>
    </dgm:pt>
    <dgm:pt modelId="{031BE2F0-F56B-4519-B49E-C25CC7D69D0D}" type="parTrans" cxnId="{7729432D-559C-40D8-9E05-2D7862ADD877}">
      <dgm:prSet/>
      <dgm:spPr/>
      <dgm:t>
        <a:bodyPr/>
        <a:lstStyle/>
        <a:p>
          <a:endParaRPr lang="hu-HU"/>
        </a:p>
      </dgm:t>
    </dgm:pt>
    <dgm:pt modelId="{B6AF895B-4346-447C-BDDA-0A263E189058}" type="sibTrans" cxnId="{7729432D-559C-40D8-9E05-2D7862ADD877}">
      <dgm:prSet/>
      <dgm:spPr/>
      <dgm:t>
        <a:bodyPr/>
        <a:lstStyle/>
        <a:p>
          <a:endParaRPr lang="hu-HU"/>
        </a:p>
      </dgm:t>
    </dgm:pt>
    <dgm:pt modelId="{7939B19B-1727-49AF-B267-59E1B2AEE03F}" type="pres">
      <dgm:prSet presAssocID="{A348F559-CA4B-49B0-840C-5035AD6DBEC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06BAA000-4C31-4A5B-A107-8B1570E7C829}" type="pres">
      <dgm:prSet presAssocID="{77845947-7CE1-4073-8936-5B9EFDE46A79}" presName="node" presStyleLbl="node1" presStyleIdx="0" presStyleCnt="13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79C2FEF-40D5-494E-9D93-116C5648870B}" type="pres">
      <dgm:prSet presAssocID="{5BCDFFC5-BCC5-4B89-BF66-C8C628F5C410}" presName="sibTrans" presStyleCnt="0"/>
      <dgm:spPr/>
      <dgm:t>
        <a:bodyPr/>
        <a:lstStyle/>
        <a:p>
          <a:endParaRPr lang="hu-HU"/>
        </a:p>
      </dgm:t>
    </dgm:pt>
    <dgm:pt modelId="{39588D73-0822-4B39-9A82-A9BC263A0AAC}" type="pres">
      <dgm:prSet presAssocID="{EAE0CBEC-9B8A-4418-A69D-51EC046D9C38}" presName="node" presStyleLbl="node1" presStyleIdx="1" presStyleCnt="13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0029D74-4C59-4147-B4EE-6730BB5E2A48}" type="pres">
      <dgm:prSet presAssocID="{2BC156A9-D708-4F17-85F2-830F2C41AFAE}" presName="sibTrans" presStyleCnt="0"/>
      <dgm:spPr/>
      <dgm:t>
        <a:bodyPr/>
        <a:lstStyle/>
        <a:p>
          <a:endParaRPr lang="hu-HU"/>
        </a:p>
      </dgm:t>
    </dgm:pt>
    <dgm:pt modelId="{8CF43F09-2B7F-4810-AA4A-DB730F9DCA10}" type="pres">
      <dgm:prSet presAssocID="{895E1C1B-46B7-40A6-9DDF-A51B3BCE82F5}" presName="node" presStyleLbl="node1" presStyleIdx="2" presStyleCnt="13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CDBE23F-9642-4E83-94CE-198EF46374D5}" type="pres">
      <dgm:prSet presAssocID="{D8F822BC-5869-4530-988C-86D1023B7800}" presName="sibTrans" presStyleCnt="0"/>
      <dgm:spPr/>
      <dgm:t>
        <a:bodyPr/>
        <a:lstStyle/>
        <a:p>
          <a:endParaRPr lang="hu-HU"/>
        </a:p>
      </dgm:t>
    </dgm:pt>
    <dgm:pt modelId="{5267E8AA-20DA-47D3-B893-A2C4DE7BF9C2}" type="pres">
      <dgm:prSet presAssocID="{EC95F9DA-230D-4CB6-83B5-7722F38B35AD}" presName="node" presStyleLbl="node1" presStyleIdx="3" presStyleCnt="13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6CF6943-0683-4E83-8D02-9D6BEA3176BF}" type="pres">
      <dgm:prSet presAssocID="{1FFF9636-F7DD-43D5-9903-6B1E0D7E033F}" presName="sibTrans" presStyleCnt="0"/>
      <dgm:spPr/>
      <dgm:t>
        <a:bodyPr/>
        <a:lstStyle/>
        <a:p>
          <a:endParaRPr lang="hu-HU"/>
        </a:p>
      </dgm:t>
    </dgm:pt>
    <dgm:pt modelId="{C05B17B5-05D9-4598-8AE2-3FD2BA300096}" type="pres">
      <dgm:prSet presAssocID="{6231D458-3CF6-437C-ADC8-4EBAB06D46F4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4B357A5-C25D-48D4-A3A2-C8DB8333F8ED}" type="pres">
      <dgm:prSet presAssocID="{A80B0488-F414-4525-B0FC-56647B0388E2}" presName="sibTrans" presStyleCnt="0"/>
      <dgm:spPr/>
      <dgm:t>
        <a:bodyPr/>
        <a:lstStyle/>
        <a:p>
          <a:endParaRPr lang="hu-HU"/>
        </a:p>
      </dgm:t>
    </dgm:pt>
    <dgm:pt modelId="{BE6449AC-F53F-42F9-83BF-0491C5C5CC0B}" type="pres">
      <dgm:prSet presAssocID="{0E787E9F-7986-496E-91EA-9759BAAE1962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3160736-3226-44F8-BFF6-9E9B372A4939}" type="pres">
      <dgm:prSet presAssocID="{6122407E-F86B-453A-B51C-E6EEC2C1CD97}" presName="sibTrans" presStyleCnt="0"/>
      <dgm:spPr/>
      <dgm:t>
        <a:bodyPr/>
        <a:lstStyle/>
        <a:p>
          <a:endParaRPr lang="hu-HU"/>
        </a:p>
      </dgm:t>
    </dgm:pt>
    <dgm:pt modelId="{E003DCFC-ABB2-425C-8B0D-BC8A30E35CF4}" type="pres">
      <dgm:prSet presAssocID="{CF80C332-D30B-4F5B-8647-5477D59B8291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AB5B911-A3B6-4F87-AD28-645680932D93}" type="pres">
      <dgm:prSet presAssocID="{A60DB183-453E-424A-8A79-C00B0C407EEB}" presName="sibTrans" presStyleCnt="0"/>
      <dgm:spPr/>
      <dgm:t>
        <a:bodyPr/>
        <a:lstStyle/>
        <a:p>
          <a:endParaRPr lang="hu-HU"/>
        </a:p>
      </dgm:t>
    </dgm:pt>
    <dgm:pt modelId="{B872C7CA-3E5C-41F0-B205-58D492DEC723}" type="pres">
      <dgm:prSet presAssocID="{6C1EB9DE-8248-4E55-B3EE-E629D240590A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7A6ACCB-7A98-4FC1-B4DC-DCCCEE298EA7}" type="pres">
      <dgm:prSet presAssocID="{C210FF9D-F9A6-4633-864B-591783A8DBE4}" presName="sibTrans" presStyleCnt="0"/>
      <dgm:spPr/>
      <dgm:t>
        <a:bodyPr/>
        <a:lstStyle/>
        <a:p>
          <a:endParaRPr lang="hu-HU"/>
        </a:p>
      </dgm:t>
    </dgm:pt>
    <dgm:pt modelId="{60420F5A-BA9C-4047-8888-CE2F210EDB87}" type="pres">
      <dgm:prSet presAssocID="{CD0DB99D-8D26-4FF6-9B0C-15A3CE3324A7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5EFFE15-5C94-4DD3-931B-97A4C0D78910}" type="pres">
      <dgm:prSet presAssocID="{5017FB54-291F-44CD-B3DD-24D1E2B3B824}" presName="sibTrans" presStyleCnt="0"/>
      <dgm:spPr/>
      <dgm:t>
        <a:bodyPr/>
        <a:lstStyle/>
        <a:p>
          <a:endParaRPr lang="hu-HU"/>
        </a:p>
      </dgm:t>
    </dgm:pt>
    <dgm:pt modelId="{C5FE8C94-D1D8-4358-A916-21FFD83CCE40}" type="pres">
      <dgm:prSet presAssocID="{5EA14CE0-2EB9-4E9A-BED4-144054659B92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1104123-A3BA-4B27-B3C2-9C238A828C33}" type="pres">
      <dgm:prSet presAssocID="{34D10267-5248-4567-BF5C-98246BB7173F}" presName="sibTrans" presStyleCnt="0"/>
      <dgm:spPr/>
      <dgm:t>
        <a:bodyPr/>
        <a:lstStyle/>
        <a:p>
          <a:endParaRPr lang="hu-HU"/>
        </a:p>
      </dgm:t>
    </dgm:pt>
    <dgm:pt modelId="{286CD1AA-AFBD-403D-92D7-4515399652C6}" type="pres">
      <dgm:prSet presAssocID="{4FEA9C42-E8DB-46D2-85C7-316F832EB29B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4D12C05-2CBF-4040-9A37-C6FE202C5AB7}" type="pres">
      <dgm:prSet presAssocID="{8F529AF7-E82E-497C-A735-7E9B8FA61734}" presName="sibTrans" presStyleCnt="0"/>
      <dgm:spPr/>
      <dgm:t>
        <a:bodyPr/>
        <a:lstStyle/>
        <a:p>
          <a:endParaRPr lang="hu-HU"/>
        </a:p>
      </dgm:t>
    </dgm:pt>
    <dgm:pt modelId="{453B4BB4-1667-437B-A551-558417EA10C4}" type="pres">
      <dgm:prSet presAssocID="{302AF010-9208-476D-984D-B0770754C942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5081AB2-F33D-42D3-B05D-48F35E6382D6}" type="pres">
      <dgm:prSet presAssocID="{9B4941DE-DC8B-4D0E-985E-2FC20436E61F}" presName="sibTrans" presStyleCnt="0"/>
      <dgm:spPr/>
    </dgm:pt>
    <dgm:pt modelId="{41F98F79-EF76-4123-80C0-44BA1B3821FD}" type="pres">
      <dgm:prSet presAssocID="{AA76D28A-15C6-49E3-BBB9-F9F95B30BB3E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73F5485-E65E-439D-A675-6B521971EEE8}" srcId="{A348F559-CA4B-49B0-840C-5035AD6DBEC9}" destId="{6231D458-3CF6-437C-ADC8-4EBAB06D46F4}" srcOrd="4" destOrd="0" parTransId="{CFDB44D5-86F0-42C1-BC4E-50F873C78CFE}" sibTransId="{A80B0488-F414-4525-B0FC-56647B0388E2}"/>
    <dgm:cxn modelId="{7DDAA60D-9A7B-404E-A45C-5F59D98AAC92}" type="presOf" srcId="{EAE0CBEC-9B8A-4418-A69D-51EC046D9C38}" destId="{39588D73-0822-4B39-9A82-A9BC263A0AAC}" srcOrd="0" destOrd="0" presId="urn:microsoft.com/office/officeart/2005/8/layout/default#2"/>
    <dgm:cxn modelId="{7729432D-559C-40D8-9E05-2D7862ADD877}" srcId="{A348F559-CA4B-49B0-840C-5035AD6DBEC9}" destId="{AA76D28A-15C6-49E3-BBB9-F9F95B30BB3E}" srcOrd="12" destOrd="0" parTransId="{031BE2F0-F56B-4519-B49E-C25CC7D69D0D}" sibTransId="{B6AF895B-4346-447C-BDDA-0A263E189058}"/>
    <dgm:cxn modelId="{ACE5D5DA-0E59-4B8C-A380-0FB8C7CEE517}" srcId="{A348F559-CA4B-49B0-840C-5035AD6DBEC9}" destId="{302AF010-9208-476D-984D-B0770754C942}" srcOrd="11" destOrd="0" parTransId="{00E7D3D1-DC89-4842-818E-08C1C9F3D503}" sibTransId="{9B4941DE-DC8B-4D0E-985E-2FC20436E61F}"/>
    <dgm:cxn modelId="{F50094B3-AC9B-4EFA-ACC4-7498F289CD83}" type="presOf" srcId="{77845947-7CE1-4073-8936-5B9EFDE46A79}" destId="{06BAA000-4C31-4A5B-A107-8B1570E7C829}" srcOrd="0" destOrd="0" presId="urn:microsoft.com/office/officeart/2005/8/layout/default#2"/>
    <dgm:cxn modelId="{CF10905E-7D7D-4A30-895E-F50647AE221F}" srcId="{A348F559-CA4B-49B0-840C-5035AD6DBEC9}" destId="{EC95F9DA-230D-4CB6-83B5-7722F38B35AD}" srcOrd="3" destOrd="0" parTransId="{F251E7ED-F60E-4E99-957B-B3C090593311}" sibTransId="{1FFF9636-F7DD-43D5-9903-6B1E0D7E033F}"/>
    <dgm:cxn modelId="{CB6344DF-7307-4057-852D-D0ACE6EF8426}" type="presOf" srcId="{A348F559-CA4B-49B0-840C-5035AD6DBEC9}" destId="{7939B19B-1727-49AF-B267-59E1B2AEE03F}" srcOrd="0" destOrd="0" presId="urn:microsoft.com/office/officeart/2005/8/layout/default#2"/>
    <dgm:cxn modelId="{E5EB6BB6-BF21-4181-9584-EBEEDCB7C349}" srcId="{A348F559-CA4B-49B0-840C-5035AD6DBEC9}" destId="{4FEA9C42-E8DB-46D2-85C7-316F832EB29B}" srcOrd="10" destOrd="0" parTransId="{8C58B66E-A4D9-4730-A819-DB846A51A540}" sibTransId="{8F529AF7-E82E-497C-A735-7E9B8FA61734}"/>
    <dgm:cxn modelId="{350C7198-6990-4CF6-A5E5-A6AB2A089819}" srcId="{A348F559-CA4B-49B0-840C-5035AD6DBEC9}" destId="{EAE0CBEC-9B8A-4418-A69D-51EC046D9C38}" srcOrd="1" destOrd="0" parTransId="{6723D539-EC19-4D1E-98CC-CE7C63142BD4}" sibTransId="{2BC156A9-D708-4F17-85F2-830F2C41AFAE}"/>
    <dgm:cxn modelId="{C127463A-0281-414C-8D25-D84C19FD8927}" type="presOf" srcId="{302AF010-9208-476D-984D-B0770754C942}" destId="{453B4BB4-1667-437B-A551-558417EA10C4}" srcOrd="0" destOrd="0" presId="urn:microsoft.com/office/officeart/2005/8/layout/default#2"/>
    <dgm:cxn modelId="{3C741425-5487-42E4-8895-AB00C7808B7E}" type="presOf" srcId="{EC95F9DA-230D-4CB6-83B5-7722F38B35AD}" destId="{5267E8AA-20DA-47D3-B893-A2C4DE7BF9C2}" srcOrd="0" destOrd="0" presId="urn:microsoft.com/office/officeart/2005/8/layout/default#2"/>
    <dgm:cxn modelId="{FACA3FBE-D55A-459E-A04E-F09BE7A779E0}" type="presOf" srcId="{AA76D28A-15C6-49E3-BBB9-F9F95B30BB3E}" destId="{41F98F79-EF76-4123-80C0-44BA1B3821FD}" srcOrd="0" destOrd="0" presId="urn:microsoft.com/office/officeart/2005/8/layout/default#2"/>
    <dgm:cxn modelId="{62ED6B7B-4057-4218-93A8-E24341D886A3}" type="presOf" srcId="{CF80C332-D30B-4F5B-8647-5477D59B8291}" destId="{E003DCFC-ABB2-425C-8B0D-BC8A30E35CF4}" srcOrd="0" destOrd="0" presId="urn:microsoft.com/office/officeart/2005/8/layout/default#2"/>
    <dgm:cxn modelId="{00ADA0AB-122E-4B97-82E8-3CD8D9DBFCE2}" srcId="{A348F559-CA4B-49B0-840C-5035AD6DBEC9}" destId="{0E787E9F-7986-496E-91EA-9759BAAE1962}" srcOrd="5" destOrd="0" parTransId="{B769D372-24AF-45E6-8C36-1311C540334C}" sibTransId="{6122407E-F86B-453A-B51C-E6EEC2C1CD97}"/>
    <dgm:cxn modelId="{20679968-CDA3-4427-A6C8-F10203423022}" type="presOf" srcId="{6C1EB9DE-8248-4E55-B3EE-E629D240590A}" destId="{B872C7CA-3E5C-41F0-B205-58D492DEC723}" srcOrd="0" destOrd="0" presId="urn:microsoft.com/office/officeart/2005/8/layout/default#2"/>
    <dgm:cxn modelId="{EF92B71D-C937-4E7F-AAE5-B7768806E036}" type="presOf" srcId="{4FEA9C42-E8DB-46D2-85C7-316F832EB29B}" destId="{286CD1AA-AFBD-403D-92D7-4515399652C6}" srcOrd="0" destOrd="0" presId="urn:microsoft.com/office/officeart/2005/8/layout/default#2"/>
    <dgm:cxn modelId="{BC2C222D-F3B3-47D7-B83C-AFA777234C8B}" srcId="{A348F559-CA4B-49B0-840C-5035AD6DBEC9}" destId="{5EA14CE0-2EB9-4E9A-BED4-144054659B92}" srcOrd="9" destOrd="0" parTransId="{8B846665-52D1-4C3D-BF2B-B1DDC79DB307}" sibTransId="{34D10267-5248-4567-BF5C-98246BB7173F}"/>
    <dgm:cxn modelId="{8866B221-E237-40B0-96C7-21F580FDAEDB}" srcId="{A348F559-CA4B-49B0-840C-5035AD6DBEC9}" destId="{895E1C1B-46B7-40A6-9DDF-A51B3BCE82F5}" srcOrd="2" destOrd="0" parTransId="{1C006E95-2A3F-4C67-A8C4-BCB11D53D3C1}" sibTransId="{D8F822BC-5869-4530-988C-86D1023B7800}"/>
    <dgm:cxn modelId="{55B7CDAB-27C4-46EB-8D97-A0979FAAF9BC}" srcId="{A348F559-CA4B-49B0-840C-5035AD6DBEC9}" destId="{CF80C332-D30B-4F5B-8647-5477D59B8291}" srcOrd="6" destOrd="0" parTransId="{98CB666E-8289-45DC-A881-F51990DE9C6C}" sibTransId="{A60DB183-453E-424A-8A79-C00B0C407EEB}"/>
    <dgm:cxn modelId="{2FC37FE2-0391-45D1-B080-566A38FF4F2A}" type="presOf" srcId="{0E787E9F-7986-496E-91EA-9759BAAE1962}" destId="{BE6449AC-F53F-42F9-83BF-0491C5C5CC0B}" srcOrd="0" destOrd="0" presId="urn:microsoft.com/office/officeart/2005/8/layout/default#2"/>
    <dgm:cxn modelId="{FE5B9A0C-1D26-4185-B64A-AAB179746ECC}" srcId="{A348F559-CA4B-49B0-840C-5035AD6DBEC9}" destId="{77845947-7CE1-4073-8936-5B9EFDE46A79}" srcOrd="0" destOrd="0" parTransId="{4D65856A-6D3E-46A5-8223-D52B8889024A}" sibTransId="{5BCDFFC5-BCC5-4B89-BF66-C8C628F5C410}"/>
    <dgm:cxn modelId="{69F37924-F32C-45DB-846F-D56D6A22825E}" srcId="{A348F559-CA4B-49B0-840C-5035AD6DBEC9}" destId="{6C1EB9DE-8248-4E55-B3EE-E629D240590A}" srcOrd="7" destOrd="0" parTransId="{4431FA4E-8F44-4076-B321-A68442A17BD9}" sibTransId="{C210FF9D-F9A6-4633-864B-591783A8DBE4}"/>
    <dgm:cxn modelId="{96C3E3BB-3DEA-4AE4-9D37-36AC2260562C}" type="presOf" srcId="{895E1C1B-46B7-40A6-9DDF-A51B3BCE82F5}" destId="{8CF43F09-2B7F-4810-AA4A-DB730F9DCA10}" srcOrd="0" destOrd="0" presId="urn:microsoft.com/office/officeart/2005/8/layout/default#2"/>
    <dgm:cxn modelId="{DD4F10A8-C122-4049-828D-73DE5A961FD0}" type="presOf" srcId="{CD0DB99D-8D26-4FF6-9B0C-15A3CE3324A7}" destId="{60420F5A-BA9C-4047-8888-CE2F210EDB87}" srcOrd="0" destOrd="0" presId="urn:microsoft.com/office/officeart/2005/8/layout/default#2"/>
    <dgm:cxn modelId="{7C0DDC3E-737C-491A-9461-D62F09045BA0}" type="presOf" srcId="{6231D458-3CF6-437C-ADC8-4EBAB06D46F4}" destId="{C05B17B5-05D9-4598-8AE2-3FD2BA300096}" srcOrd="0" destOrd="0" presId="urn:microsoft.com/office/officeart/2005/8/layout/default#2"/>
    <dgm:cxn modelId="{0A540863-4A9B-4D6A-93B3-EFF6C037BBB2}" type="presOf" srcId="{5EA14CE0-2EB9-4E9A-BED4-144054659B92}" destId="{C5FE8C94-D1D8-4358-A916-21FFD83CCE40}" srcOrd="0" destOrd="0" presId="urn:microsoft.com/office/officeart/2005/8/layout/default#2"/>
    <dgm:cxn modelId="{278B432F-533E-4B17-A5C3-23BEE6F475EC}" srcId="{A348F559-CA4B-49B0-840C-5035AD6DBEC9}" destId="{CD0DB99D-8D26-4FF6-9B0C-15A3CE3324A7}" srcOrd="8" destOrd="0" parTransId="{073F2279-EE34-4E51-A38E-243261ECF016}" sibTransId="{5017FB54-291F-44CD-B3DD-24D1E2B3B824}"/>
    <dgm:cxn modelId="{67EDD0F4-449F-4DB4-A603-BFBDCF5CFC63}" type="presParOf" srcId="{7939B19B-1727-49AF-B267-59E1B2AEE03F}" destId="{06BAA000-4C31-4A5B-A107-8B1570E7C829}" srcOrd="0" destOrd="0" presId="urn:microsoft.com/office/officeart/2005/8/layout/default#2"/>
    <dgm:cxn modelId="{1438C77A-C340-413F-87F0-AD46694631F3}" type="presParOf" srcId="{7939B19B-1727-49AF-B267-59E1B2AEE03F}" destId="{079C2FEF-40D5-494E-9D93-116C5648870B}" srcOrd="1" destOrd="0" presId="urn:microsoft.com/office/officeart/2005/8/layout/default#2"/>
    <dgm:cxn modelId="{5F9DBF0D-DFE0-4AAD-A012-00906FC39263}" type="presParOf" srcId="{7939B19B-1727-49AF-B267-59E1B2AEE03F}" destId="{39588D73-0822-4B39-9A82-A9BC263A0AAC}" srcOrd="2" destOrd="0" presId="urn:microsoft.com/office/officeart/2005/8/layout/default#2"/>
    <dgm:cxn modelId="{353857A7-9968-43B0-9677-01825C5870B5}" type="presParOf" srcId="{7939B19B-1727-49AF-B267-59E1B2AEE03F}" destId="{60029D74-4C59-4147-B4EE-6730BB5E2A48}" srcOrd="3" destOrd="0" presId="urn:microsoft.com/office/officeart/2005/8/layout/default#2"/>
    <dgm:cxn modelId="{7132E5A9-0B3C-4551-BAF0-ABDD06C8D56F}" type="presParOf" srcId="{7939B19B-1727-49AF-B267-59E1B2AEE03F}" destId="{8CF43F09-2B7F-4810-AA4A-DB730F9DCA10}" srcOrd="4" destOrd="0" presId="urn:microsoft.com/office/officeart/2005/8/layout/default#2"/>
    <dgm:cxn modelId="{7C422269-A636-4CA9-BC83-D2685BF46A4D}" type="presParOf" srcId="{7939B19B-1727-49AF-B267-59E1B2AEE03F}" destId="{ACDBE23F-9642-4E83-94CE-198EF46374D5}" srcOrd="5" destOrd="0" presId="urn:microsoft.com/office/officeart/2005/8/layout/default#2"/>
    <dgm:cxn modelId="{E8C275E3-3324-4F36-A056-C437FB4226AF}" type="presParOf" srcId="{7939B19B-1727-49AF-B267-59E1B2AEE03F}" destId="{5267E8AA-20DA-47D3-B893-A2C4DE7BF9C2}" srcOrd="6" destOrd="0" presId="urn:microsoft.com/office/officeart/2005/8/layout/default#2"/>
    <dgm:cxn modelId="{D826A701-9FC9-4D4E-8200-F8A72644C527}" type="presParOf" srcId="{7939B19B-1727-49AF-B267-59E1B2AEE03F}" destId="{A6CF6943-0683-4E83-8D02-9D6BEA3176BF}" srcOrd="7" destOrd="0" presId="urn:microsoft.com/office/officeart/2005/8/layout/default#2"/>
    <dgm:cxn modelId="{8ABE8AA3-D757-4E3E-BC15-5EB815B5E0DE}" type="presParOf" srcId="{7939B19B-1727-49AF-B267-59E1B2AEE03F}" destId="{C05B17B5-05D9-4598-8AE2-3FD2BA300096}" srcOrd="8" destOrd="0" presId="urn:microsoft.com/office/officeart/2005/8/layout/default#2"/>
    <dgm:cxn modelId="{F49995DA-F04D-4B3B-B791-30A5BD6F3317}" type="presParOf" srcId="{7939B19B-1727-49AF-B267-59E1B2AEE03F}" destId="{B4B357A5-C25D-48D4-A3A2-C8DB8333F8ED}" srcOrd="9" destOrd="0" presId="urn:microsoft.com/office/officeart/2005/8/layout/default#2"/>
    <dgm:cxn modelId="{072E1FD4-B2BB-433E-A4B7-670A23C451D1}" type="presParOf" srcId="{7939B19B-1727-49AF-B267-59E1B2AEE03F}" destId="{BE6449AC-F53F-42F9-83BF-0491C5C5CC0B}" srcOrd="10" destOrd="0" presId="urn:microsoft.com/office/officeart/2005/8/layout/default#2"/>
    <dgm:cxn modelId="{7FAC524D-E769-4DE9-AA1F-C0720CAAC851}" type="presParOf" srcId="{7939B19B-1727-49AF-B267-59E1B2AEE03F}" destId="{63160736-3226-44F8-BFF6-9E9B372A4939}" srcOrd="11" destOrd="0" presId="urn:microsoft.com/office/officeart/2005/8/layout/default#2"/>
    <dgm:cxn modelId="{72EBF6C0-5086-4864-B47D-59D4632296CE}" type="presParOf" srcId="{7939B19B-1727-49AF-B267-59E1B2AEE03F}" destId="{E003DCFC-ABB2-425C-8B0D-BC8A30E35CF4}" srcOrd="12" destOrd="0" presId="urn:microsoft.com/office/officeart/2005/8/layout/default#2"/>
    <dgm:cxn modelId="{47E8E8F7-60EC-487F-9C84-98F4599C0B7B}" type="presParOf" srcId="{7939B19B-1727-49AF-B267-59E1B2AEE03F}" destId="{6AB5B911-A3B6-4F87-AD28-645680932D93}" srcOrd="13" destOrd="0" presId="urn:microsoft.com/office/officeart/2005/8/layout/default#2"/>
    <dgm:cxn modelId="{62DD9CB8-6FF0-49A7-879B-EF916A13A10F}" type="presParOf" srcId="{7939B19B-1727-49AF-B267-59E1B2AEE03F}" destId="{B872C7CA-3E5C-41F0-B205-58D492DEC723}" srcOrd="14" destOrd="0" presId="urn:microsoft.com/office/officeart/2005/8/layout/default#2"/>
    <dgm:cxn modelId="{6E05588B-52A6-4359-B0F3-295C1D18AC87}" type="presParOf" srcId="{7939B19B-1727-49AF-B267-59E1B2AEE03F}" destId="{47A6ACCB-7A98-4FC1-B4DC-DCCCEE298EA7}" srcOrd="15" destOrd="0" presId="urn:microsoft.com/office/officeart/2005/8/layout/default#2"/>
    <dgm:cxn modelId="{2BFEF4E7-DEE7-40F7-8B8C-5384D218A732}" type="presParOf" srcId="{7939B19B-1727-49AF-B267-59E1B2AEE03F}" destId="{60420F5A-BA9C-4047-8888-CE2F210EDB87}" srcOrd="16" destOrd="0" presId="urn:microsoft.com/office/officeart/2005/8/layout/default#2"/>
    <dgm:cxn modelId="{58A1F913-E7B0-4125-AA95-F3F36409250F}" type="presParOf" srcId="{7939B19B-1727-49AF-B267-59E1B2AEE03F}" destId="{D5EFFE15-5C94-4DD3-931B-97A4C0D78910}" srcOrd="17" destOrd="0" presId="urn:microsoft.com/office/officeart/2005/8/layout/default#2"/>
    <dgm:cxn modelId="{707147C7-C44F-4532-8D45-3F8FC7393F89}" type="presParOf" srcId="{7939B19B-1727-49AF-B267-59E1B2AEE03F}" destId="{C5FE8C94-D1D8-4358-A916-21FFD83CCE40}" srcOrd="18" destOrd="0" presId="urn:microsoft.com/office/officeart/2005/8/layout/default#2"/>
    <dgm:cxn modelId="{2555A9F1-33C2-401F-9DAA-AF9162867723}" type="presParOf" srcId="{7939B19B-1727-49AF-B267-59E1B2AEE03F}" destId="{81104123-A3BA-4B27-B3C2-9C238A828C33}" srcOrd="19" destOrd="0" presId="urn:microsoft.com/office/officeart/2005/8/layout/default#2"/>
    <dgm:cxn modelId="{94BF178E-5F15-4C56-8315-2E4EFA5207A8}" type="presParOf" srcId="{7939B19B-1727-49AF-B267-59E1B2AEE03F}" destId="{286CD1AA-AFBD-403D-92D7-4515399652C6}" srcOrd="20" destOrd="0" presId="urn:microsoft.com/office/officeart/2005/8/layout/default#2"/>
    <dgm:cxn modelId="{079FEE2C-8FE7-4AE3-96D0-8720B26A372A}" type="presParOf" srcId="{7939B19B-1727-49AF-B267-59E1B2AEE03F}" destId="{44D12C05-2CBF-4040-9A37-C6FE202C5AB7}" srcOrd="21" destOrd="0" presId="urn:microsoft.com/office/officeart/2005/8/layout/default#2"/>
    <dgm:cxn modelId="{DA2EC1F0-4E95-40B5-9E43-65A5C2A97B6A}" type="presParOf" srcId="{7939B19B-1727-49AF-B267-59E1B2AEE03F}" destId="{453B4BB4-1667-437B-A551-558417EA10C4}" srcOrd="22" destOrd="0" presId="urn:microsoft.com/office/officeart/2005/8/layout/default#2"/>
    <dgm:cxn modelId="{7A86D6FB-4989-48CB-B706-735CE82FE2E7}" type="presParOf" srcId="{7939B19B-1727-49AF-B267-59E1B2AEE03F}" destId="{45081AB2-F33D-42D3-B05D-48F35E6382D6}" srcOrd="23" destOrd="0" presId="urn:microsoft.com/office/officeart/2005/8/layout/default#2"/>
    <dgm:cxn modelId="{B7C791F6-FF52-4CC9-99A8-DB9B665ADBD7}" type="presParOf" srcId="{7939B19B-1727-49AF-B267-59E1B2AEE03F}" destId="{41F98F79-EF76-4123-80C0-44BA1B3821FD}" srcOrd="24" destOrd="0" presId="urn:microsoft.com/office/officeart/2005/8/layout/default#2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912031B-7EAB-49D7-B0DF-93D8A98B02A0}" type="doc">
      <dgm:prSet loTypeId="urn:microsoft.com/office/officeart/2005/8/layout/default#3" loCatId="list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5700788A-657E-4569-BF18-E37BEB8491C2}">
      <dgm:prSet custT="1"/>
      <dgm:spPr>
        <a:solidFill>
          <a:srgbClr val="1F6299"/>
        </a:solidFill>
      </dgm:spPr>
      <dgm:t>
        <a:bodyPr/>
        <a:lstStyle/>
        <a:p>
          <a:r>
            <a:rPr lang="en-GB" sz="2000" dirty="0" smtClean="0"/>
            <a:t>Enterprise Management</a:t>
          </a:r>
          <a:endParaRPr lang="hu-HU" sz="2000" b="1" dirty="0"/>
        </a:p>
      </dgm:t>
    </dgm:pt>
    <dgm:pt modelId="{46308022-0B70-46B9-9FF8-AFD198B8A7FE}" type="parTrans" cxnId="{0CA4AB1A-BEF0-476A-9AD2-9ED87D36DD2C}">
      <dgm:prSet/>
      <dgm:spPr/>
      <dgm:t>
        <a:bodyPr/>
        <a:lstStyle/>
        <a:p>
          <a:endParaRPr lang="hu-HU"/>
        </a:p>
      </dgm:t>
    </dgm:pt>
    <dgm:pt modelId="{CF58BD83-2A1B-4BDE-B52A-BC480F5A2838}" type="sibTrans" cxnId="{0CA4AB1A-BEF0-476A-9AD2-9ED87D36DD2C}">
      <dgm:prSet/>
      <dgm:spPr/>
      <dgm:t>
        <a:bodyPr/>
        <a:lstStyle/>
        <a:p>
          <a:endParaRPr lang="hu-HU"/>
        </a:p>
      </dgm:t>
    </dgm:pt>
    <dgm:pt modelId="{8ED2C53E-0F1E-4684-8B83-841DF70CFFB1}">
      <dgm:prSet custT="1"/>
      <dgm:spPr>
        <a:solidFill>
          <a:srgbClr val="1F6299"/>
        </a:solidFill>
      </dgm:spPr>
      <dgm:t>
        <a:bodyPr/>
        <a:lstStyle/>
        <a:p>
          <a:r>
            <a:rPr lang="en-GB" sz="2000" dirty="0" smtClean="0">
              <a:solidFill>
                <a:srgbClr val="FF0000"/>
              </a:solidFill>
            </a:rPr>
            <a:t>Computer Engineering </a:t>
          </a:r>
          <a:endParaRPr lang="hu-HU" sz="2000" b="1" dirty="0">
            <a:solidFill>
              <a:srgbClr val="FF0000"/>
            </a:solidFill>
          </a:endParaRPr>
        </a:p>
      </dgm:t>
    </dgm:pt>
    <dgm:pt modelId="{B2783F66-1323-42C9-9F25-0FACA7BB6394}" type="parTrans" cxnId="{0F927283-86A2-422F-987B-2DE1C96EAEC2}">
      <dgm:prSet/>
      <dgm:spPr/>
      <dgm:t>
        <a:bodyPr/>
        <a:lstStyle/>
        <a:p>
          <a:endParaRPr lang="hu-HU"/>
        </a:p>
      </dgm:t>
    </dgm:pt>
    <dgm:pt modelId="{91E47467-621F-4237-815B-9C2FF15223DB}" type="sibTrans" cxnId="{0F927283-86A2-422F-987B-2DE1C96EAEC2}">
      <dgm:prSet/>
      <dgm:spPr/>
      <dgm:t>
        <a:bodyPr/>
        <a:lstStyle/>
        <a:p>
          <a:endParaRPr lang="hu-HU"/>
        </a:p>
      </dgm:t>
    </dgm:pt>
    <dgm:pt modelId="{EB52E0EC-2B3A-473E-B5C2-DAED126A80DC}">
      <dgm:prSet custT="1"/>
      <dgm:spPr>
        <a:solidFill>
          <a:srgbClr val="1F6299"/>
        </a:solidFill>
      </dgm:spPr>
      <dgm:t>
        <a:bodyPr/>
        <a:lstStyle/>
        <a:p>
          <a:r>
            <a:rPr lang="hu-HU" sz="2000" b="1" dirty="0" err="1" smtClean="0"/>
            <a:t>Light</a:t>
          </a:r>
          <a:r>
            <a:rPr lang="hu-HU" sz="2000" b="1" dirty="0" smtClean="0"/>
            <a:t> </a:t>
          </a:r>
          <a:r>
            <a:rPr lang="hu-HU" sz="2000" b="1" dirty="0" err="1" smtClean="0"/>
            <a:t>Industry</a:t>
          </a:r>
          <a:r>
            <a:rPr lang="hu-HU" sz="2000" b="1" dirty="0" smtClean="0"/>
            <a:t> </a:t>
          </a:r>
          <a:r>
            <a:rPr lang="hu-HU" sz="2000" b="1" dirty="0" err="1" smtClean="0"/>
            <a:t>Engineering</a:t>
          </a:r>
          <a:endParaRPr lang="hu-HU" sz="2000" b="1" dirty="0"/>
        </a:p>
      </dgm:t>
    </dgm:pt>
    <dgm:pt modelId="{8D883CB4-03E4-4E60-946D-B62FB1044CF2}" type="parTrans" cxnId="{063BC4D5-D32C-405F-8B1E-8E9446CAF632}">
      <dgm:prSet/>
      <dgm:spPr/>
      <dgm:t>
        <a:bodyPr/>
        <a:lstStyle/>
        <a:p>
          <a:endParaRPr lang="hu-HU"/>
        </a:p>
      </dgm:t>
    </dgm:pt>
    <dgm:pt modelId="{E64ED158-2547-4379-A04D-A4E3B9E7C3C7}" type="sibTrans" cxnId="{063BC4D5-D32C-405F-8B1E-8E9446CAF632}">
      <dgm:prSet/>
      <dgm:spPr/>
      <dgm:t>
        <a:bodyPr/>
        <a:lstStyle/>
        <a:p>
          <a:endParaRPr lang="hu-HU"/>
        </a:p>
      </dgm:t>
    </dgm:pt>
    <dgm:pt modelId="{2E41ADC7-17E6-43E6-AC2F-0BACCCCB7525}">
      <dgm:prSet custT="1"/>
      <dgm:spPr>
        <a:solidFill>
          <a:srgbClr val="1F6299"/>
        </a:solidFill>
      </dgm:spPr>
      <dgm:t>
        <a:bodyPr/>
        <a:lstStyle/>
        <a:p>
          <a:r>
            <a:rPr lang="hu-HU" sz="1900" b="1" dirty="0" err="1" smtClean="0">
              <a:solidFill>
                <a:srgbClr val="FF0000"/>
              </a:solidFill>
            </a:rPr>
            <a:t>Mechatronical</a:t>
          </a:r>
          <a:r>
            <a:rPr lang="hu-HU" sz="1900" b="1" dirty="0" smtClean="0">
              <a:solidFill>
                <a:srgbClr val="FF0000"/>
              </a:solidFill>
            </a:rPr>
            <a:t> </a:t>
          </a:r>
          <a:r>
            <a:rPr lang="hu-HU" sz="1900" b="1" dirty="0" err="1" smtClean="0">
              <a:solidFill>
                <a:srgbClr val="FF0000"/>
              </a:solidFill>
            </a:rPr>
            <a:t>Engineering</a:t>
          </a:r>
          <a:endParaRPr lang="hu-HU" sz="1900" b="1" dirty="0" smtClean="0">
            <a:solidFill>
              <a:srgbClr val="FF0000"/>
            </a:solidFill>
          </a:endParaRPr>
        </a:p>
      </dgm:t>
    </dgm:pt>
    <dgm:pt modelId="{9D22E499-176A-4F3E-9C3F-510B56DC3456}" type="parTrans" cxnId="{AE95E37C-F4A8-4295-B7BB-097AC2029801}">
      <dgm:prSet/>
      <dgm:spPr/>
      <dgm:t>
        <a:bodyPr/>
        <a:lstStyle/>
        <a:p>
          <a:endParaRPr lang="hu-HU"/>
        </a:p>
      </dgm:t>
    </dgm:pt>
    <dgm:pt modelId="{30BEBEFD-1771-4C79-8453-D8A2CEB961E6}" type="sibTrans" cxnId="{AE95E37C-F4A8-4295-B7BB-097AC2029801}">
      <dgm:prSet/>
      <dgm:spPr/>
      <dgm:t>
        <a:bodyPr/>
        <a:lstStyle/>
        <a:p>
          <a:endParaRPr lang="hu-HU"/>
        </a:p>
      </dgm:t>
    </dgm:pt>
    <dgm:pt modelId="{ECD6F432-6B12-443E-B329-96C5827E2C79}">
      <dgm:prSet phldrT="[Szöveg]" custT="1"/>
      <dgm:spPr>
        <a:solidFill>
          <a:srgbClr val="1F6299"/>
        </a:solidFill>
      </dgm:spPr>
      <dgm:t>
        <a:bodyPr/>
        <a:lstStyle/>
        <a:p>
          <a:r>
            <a:rPr lang="en-GB" sz="2000" dirty="0" smtClean="0"/>
            <a:t>Security Technology Engineering</a:t>
          </a:r>
          <a:endParaRPr lang="hu-HU" sz="2000" dirty="0"/>
        </a:p>
      </dgm:t>
    </dgm:pt>
    <dgm:pt modelId="{DBDF4E75-7E51-4D0A-B01B-9E0D0955C644}" type="parTrans" cxnId="{0FE5C0F6-2550-482E-92D0-DA486F97048F}">
      <dgm:prSet/>
      <dgm:spPr/>
      <dgm:t>
        <a:bodyPr/>
        <a:lstStyle/>
        <a:p>
          <a:endParaRPr lang="hu-HU"/>
        </a:p>
      </dgm:t>
    </dgm:pt>
    <dgm:pt modelId="{345E1CE4-2549-4B9F-BC36-C4FDE011C1B7}" type="sibTrans" cxnId="{0FE5C0F6-2550-482E-92D0-DA486F97048F}">
      <dgm:prSet/>
      <dgm:spPr/>
      <dgm:t>
        <a:bodyPr/>
        <a:lstStyle/>
        <a:p>
          <a:endParaRPr lang="hu-HU"/>
        </a:p>
      </dgm:t>
    </dgm:pt>
    <dgm:pt modelId="{59185941-9D0E-4200-84EA-8330CA84A97A}">
      <dgm:prSet custT="1"/>
      <dgm:spPr>
        <a:solidFill>
          <a:srgbClr val="1F6299"/>
        </a:solidFill>
      </dgm:spPr>
      <dgm:t>
        <a:bodyPr/>
        <a:lstStyle/>
        <a:p>
          <a:r>
            <a:rPr lang="hu-HU" sz="2000" b="1" dirty="0" err="1" smtClean="0"/>
            <a:t>Electrical</a:t>
          </a:r>
          <a:r>
            <a:rPr lang="hu-HU" sz="2000" b="1" dirty="0" smtClean="0"/>
            <a:t> </a:t>
          </a:r>
          <a:r>
            <a:rPr lang="hu-HU" sz="2000" b="1" dirty="0" err="1" smtClean="0"/>
            <a:t>Engineering</a:t>
          </a:r>
          <a:endParaRPr lang="hu-HU" sz="2000" b="1" dirty="0" smtClean="0"/>
        </a:p>
      </dgm:t>
    </dgm:pt>
    <dgm:pt modelId="{525BF1D1-BA6E-4A2F-BDD9-FE261F1FD820}" type="sibTrans" cxnId="{340FFED7-7A41-4844-BBB9-B486A56369EE}">
      <dgm:prSet/>
      <dgm:spPr/>
      <dgm:t>
        <a:bodyPr/>
        <a:lstStyle/>
        <a:p>
          <a:endParaRPr lang="hu-HU"/>
        </a:p>
      </dgm:t>
    </dgm:pt>
    <dgm:pt modelId="{BB26BAF8-8A1F-4301-A25D-9F466EA05B9E}" type="parTrans" cxnId="{340FFED7-7A41-4844-BBB9-B486A56369EE}">
      <dgm:prSet/>
      <dgm:spPr/>
      <dgm:t>
        <a:bodyPr/>
        <a:lstStyle/>
        <a:p>
          <a:endParaRPr lang="hu-HU"/>
        </a:p>
      </dgm:t>
    </dgm:pt>
    <dgm:pt modelId="{A496166B-4766-4EEE-9556-DF69FC4FEDFE}">
      <dgm:prSet custT="1"/>
      <dgm:spPr>
        <a:solidFill>
          <a:srgbClr val="1F6299"/>
        </a:solidFill>
      </dgm:spPr>
      <dgm:t>
        <a:bodyPr/>
        <a:lstStyle/>
        <a:p>
          <a:r>
            <a:rPr lang="hu-HU" sz="2000" b="1" dirty="0" err="1" smtClean="0"/>
            <a:t>Applied</a:t>
          </a:r>
          <a:r>
            <a:rPr lang="hu-HU" sz="2000" b="1" dirty="0" smtClean="0"/>
            <a:t> </a:t>
          </a:r>
          <a:r>
            <a:rPr lang="hu-HU" sz="2000" b="1" dirty="0" err="1" smtClean="0"/>
            <a:t>Mathematics</a:t>
          </a:r>
          <a:endParaRPr lang="hu-HU" sz="2000" b="1" dirty="0" smtClean="0"/>
        </a:p>
      </dgm:t>
    </dgm:pt>
    <dgm:pt modelId="{FA5043EE-F353-4A09-B838-E412FFA8EBE2}" type="parTrans" cxnId="{47747C22-5CDA-4616-8D1A-09085657C398}">
      <dgm:prSet/>
      <dgm:spPr/>
      <dgm:t>
        <a:bodyPr/>
        <a:lstStyle/>
        <a:p>
          <a:endParaRPr lang="hu-HU"/>
        </a:p>
      </dgm:t>
    </dgm:pt>
    <dgm:pt modelId="{C7ED0A96-6457-440B-9E88-7E2CC5400DE1}" type="sibTrans" cxnId="{47747C22-5CDA-4616-8D1A-09085657C398}">
      <dgm:prSet/>
      <dgm:spPr/>
      <dgm:t>
        <a:bodyPr/>
        <a:lstStyle/>
        <a:p>
          <a:endParaRPr lang="hu-HU"/>
        </a:p>
      </dgm:t>
    </dgm:pt>
    <dgm:pt modelId="{50CAAE00-4599-4351-9C56-6F191C3A025A}">
      <dgm:prSet custT="1"/>
      <dgm:spPr>
        <a:solidFill>
          <a:srgbClr val="1F6299"/>
        </a:solidFill>
      </dgm:spPr>
      <dgm:t>
        <a:bodyPr/>
        <a:lstStyle/>
        <a:p>
          <a:r>
            <a:rPr lang="en-GB" sz="2000" dirty="0" smtClean="0"/>
            <a:t>Engineering Teaching </a:t>
          </a:r>
          <a:endParaRPr lang="hu-HU" sz="2000" b="1" dirty="0" smtClean="0"/>
        </a:p>
      </dgm:t>
    </dgm:pt>
    <dgm:pt modelId="{00B1D4A3-0A73-4969-B975-C6C3D9079E82}" type="parTrans" cxnId="{FD0F2691-23C9-48B9-B530-92D0C3CF498A}">
      <dgm:prSet/>
      <dgm:spPr/>
      <dgm:t>
        <a:bodyPr/>
        <a:lstStyle/>
        <a:p>
          <a:endParaRPr lang="hu-HU"/>
        </a:p>
      </dgm:t>
    </dgm:pt>
    <dgm:pt modelId="{A546E1CF-352F-4D43-AAC9-156345A3201A}" type="sibTrans" cxnId="{FD0F2691-23C9-48B9-B530-92D0C3CF498A}">
      <dgm:prSet/>
      <dgm:spPr/>
      <dgm:t>
        <a:bodyPr/>
        <a:lstStyle/>
        <a:p>
          <a:endParaRPr lang="hu-HU"/>
        </a:p>
      </dgm:t>
    </dgm:pt>
    <dgm:pt modelId="{2A7D8693-83C1-41E8-BC0F-243C593880DA}" type="pres">
      <dgm:prSet presAssocID="{4912031B-7EAB-49D7-B0DF-93D8A98B02A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964F686C-775F-4981-B299-F40D0F000B77}" type="pres">
      <dgm:prSet presAssocID="{ECD6F432-6B12-443E-B329-96C5827E2C79}" presName="node" presStyleLbl="node1" presStyleIdx="0" presStyleCnt="8" custScaleX="67007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BF83CE9-442D-4E5B-B766-3E09EEB42600}" type="pres">
      <dgm:prSet presAssocID="{345E1CE4-2549-4B9F-BC36-C4FDE011C1B7}" presName="sibTrans" presStyleCnt="0"/>
      <dgm:spPr/>
      <dgm:t>
        <a:bodyPr/>
        <a:lstStyle/>
        <a:p>
          <a:endParaRPr lang="hu-HU"/>
        </a:p>
      </dgm:t>
    </dgm:pt>
    <dgm:pt modelId="{22046B0A-BEFF-486D-8111-B83CBA392DD7}" type="pres">
      <dgm:prSet presAssocID="{5700788A-657E-4569-BF18-E37BEB8491C2}" presName="node" presStyleLbl="node1" presStyleIdx="1" presStyleCnt="8" custScaleX="67007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0676720-31DF-47E1-8F0C-419EC7D1ECCE}" type="pres">
      <dgm:prSet presAssocID="{CF58BD83-2A1B-4BDE-B52A-BC480F5A2838}" presName="sibTrans" presStyleCnt="0"/>
      <dgm:spPr/>
      <dgm:t>
        <a:bodyPr/>
        <a:lstStyle/>
        <a:p>
          <a:endParaRPr lang="hu-HU"/>
        </a:p>
      </dgm:t>
    </dgm:pt>
    <dgm:pt modelId="{C28D42B0-864C-4D8B-9500-C769613D8E6B}" type="pres">
      <dgm:prSet presAssocID="{8ED2C53E-0F1E-4684-8B83-841DF70CFFB1}" presName="node" presStyleLbl="node1" presStyleIdx="2" presStyleCnt="8" custScaleX="67007" custScaleY="68899" custLinFactNeighborX="-448" custLinFactNeighborY="203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48A40E3-B376-493D-993E-49C3DE0B3008}" type="pres">
      <dgm:prSet presAssocID="{91E47467-621F-4237-815B-9C2FF15223DB}" presName="sibTrans" presStyleCnt="0"/>
      <dgm:spPr/>
      <dgm:t>
        <a:bodyPr/>
        <a:lstStyle/>
        <a:p>
          <a:endParaRPr lang="hu-HU"/>
        </a:p>
      </dgm:t>
    </dgm:pt>
    <dgm:pt modelId="{DBECE56F-B7E7-40AD-B0D0-114CF7D1C896}" type="pres">
      <dgm:prSet presAssocID="{EB52E0EC-2B3A-473E-B5C2-DAED126A80DC}" presName="node" presStyleLbl="node1" presStyleIdx="3" presStyleCnt="8" custScaleX="67007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40F2F28-4926-420D-BE61-CBC6526AE01D}" type="pres">
      <dgm:prSet presAssocID="{E64ED158-2547-4379-A04D-A4E3B9E7C3C7}" presName="sibTrans" presStyleCnt="0"/>
      <dgm:spPr/>
      <dgm:t>
        <a:bodyPr/>
        <a:lstStyle/>
        <a:p>
          <a:endParaRPr lang="hu-HU"/>
        </a:p>
      </dgm:t>
    </dgm:pt>
    <dgm:pt modelId="{1DD2FE3E-9986-40CA-A5C3-696ED8D1BD1A}" type="pres">
      <dgm:prSet presAssocID="{2E41ADC7-17E6-43E6-AC2F-0BACCCCB7525}" presName="node" presStyleLbl="node1" presStyleIdx="4" presStyleCnt="8" custScaleX="67007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86D6957-9766-4375-A565-2C6D0A600689}" type="pres">
      <dgm:prSet presAssocID="{30BEBEFD-1771-4C79-8453-D8A2CEB961E6}" presName="sibTrans" presStyleCnt="0"/>
      <dgm:spPr/>
      <dgm:t>
        <a:bodyPr/>
        <a:lstStyle/>
        <a:p>
          <a:endParaRPr lang="hu-HU"/>
        </a:p>
      </dgm:t>
    </dgm:pt>
    <dgm:pt modelId="{6BE2A382-CA6C-4E99-AEFA-2415C97D12D5}" type="pres">
      <dgm:prSet presAssocID="{59185941-9D0E-4200-84EA-8330CA84A97A}" presName="node" presStyleLbl="node1" presStyleIdx="5" presStyleCnt="8" custScaleX="104144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1F86B36-2B59-4613-B236-EA75ABE847BD}" type="pres">
      <dgm:prSet presAssocID="{525BF1D1-BA6E-4A2F-BDD9-FE261F1FD820}" presName="sibTrans" presStyleCnt="0"/>
      <dgm:spPr/>
    </dgm:pt>
    <dgm:pt modelId="{DF642883-3C2C-4014-8C5D-847F7FBCA3DE}" type="pres">
      <dgm:prSet presAssocID="{A496166B-4766-4EEE-9556-DF69FC4FEDFE}" presName="node" presStyleLbl="node1" presStyleIdx="6" presStyleCnt="8" custLinFactNeighborX="-2059" custLinFactNeighborY="154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DC0F751-6B9B-4C26-BFCC-FC436FEC024B}" type="pres">
      <dgm:prSet presAssocID="{C7ED0A96-6457-440B-9E88-7E2CC5400DE1}" presName="sibTrans" presStyleCnt="0"/>
      <dgm:spPr/>
    </dgm:pt>
    <dgm:pt modelId="{73068BDF-D34C-43DF-8A46-76A162E74511}" type="pres">
      <dgm:prSet presAssocID="{50CAAE00-4599-4351-9C56-6F191C3A025A}" presName="node" presStyleLbl="node1" presStyleIdx="7" presStyleCnt="8" custScaleX="67007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8957257-A65F-4147-A19D-8DB90721F9B7}" type="presOf" srcId="{EB52E0EC-2B3A-473E-B5C2-DAED126A80DC}" destId="{DBECE56F-B7E7-40AD-B0D0-114CF7D1C896}" srcOrd="0" destOrd="0" presId="urn:microsoft.com/office/officeart/2005/8/layout/default#3"/>
    <dgm:cxn modelId="{4C9A1CB9-6A9B-4133-BF2E-B03C7E5D35C2}" type="presOf" srcId="{8ED2C53E-0F1E-4684-8B83-841DF70CFFB1}" destId="{C28D42B0-864C-4D8B-9500-C769613D8E6B}" srcOrd="0" destOrd="0" presId="urn:microsoft.com/office/officeart/2005/8/layout/default#3"/>
    <dgm:cxn modelId="{063BC4D5-D32C-405F-8B1E-8E9446CAF632}" srcId="{4912031B-7EAB-49D7-B0DF-93D8A98B02A0}" destId="{EB52E0EC-2B3A-473E-B5C2-DAED126A80DC}" srcOrd="3" destOrd="0" parTransId="{8D883CB4-03E4-4E60-946D-B62FB1044CF2}" sibTransId="{E64ED158-2547-4379-A04D-A4E3B9E7C3C7}"/>
    <dgm:cxn modelId="{0FE5C0F6-2550-482E-92D0-DA486F97048F}" srcId="{4912031B-7EAB-49D7-B0DF-93D8A98B02A0}" destId="{ECD6F432-6B12-443E-B329-96C5827E2C79}" srcOrd="0" destOrd="0" parTransId="{DBDF4E75-7E51-4D0A-B01B-9E0D0955C644}" sibTransId="{345E1CE4-2549-4B9F-BC36-C4FDE011C1B7}"/>
    <dgm:cxn modelId="{0B640693-150E-429B-A55C-E3C9764F85FC}" type="presOf" srcId="{4912031B-7EAB-49D7-B0DF-93D8A98B02A0}" destId="{2A7D8693-83C1-41E8-BC0F-243C593880DA}" srcOrd="0" destOrd="0" presId="urn:microsoft.com/office/officeart/2005/8/layout/default#3"/>
    <dgm:cxn modelId="{73BE4F4F-C992-4DB4-986E-852748BDEFCD}" type="presOf" srcId="{59185941-9D0E-4200-84EA-8330CA84A97A}" destId="{6BE2A382-CA6C-4E99-AEFA-2415C97D12D5}" srcOrd="0" destOrd="0" presId="urn:microsoft.com/office/officeart/2005/8/layout/default#3"/>
    <dgm:cxn modelId="{2E64834F-DBDA-40AB-928D-F85904E5BFAC}" type="presOf" srcId="{A496166B-4766-4EEE-9556-DF69FC4FEDFE}" destId="{DF642883-3C2C-4014-8C5D-847F7FBCA3DE}" srcOrd="0" destOrd="0" presId="urn:microsoft.com/office/officeart/2005/8/layout/default#3"/>
    <dgm:cxn modelId="{0F927283-86A2-422F-987B-2DE1C96EAEC2}" srcId="{4912031B-7EAB-49D7-B0DF-93D8A98B02A0}" destId="{8ED2C53E-0F1E-4684-8B83-841DF70CFFB1}" srcOrd="2" destOrd="0" parTransId="{B2783F66-1323-42C9-9F25-0FACA7BB6394}" sibTransId="{91E47467-621F-4237-815B-9C2FF15223DB}"/>
    <dgm:cxn modelId="{47747C22-5CDA-4616-8D1A-09085657C398}" srcId="{4912031B-7EAB-49D7-B0DF-93D8A98B02A0}" destId="{A496166B-4766-4EEE-9556-DF69FC4FEDFE}" srcOrd="6" destOrd="0" parTransId="{FA5043EE-F353-4A09-B838-E412FFA8EBE2}" sibTransId="{C7ED0A96-6457-440B-9E88-7E2CC5400DE1}"/>
    <dgm:cxn modelId="{FD99403E-5FFA-422A-9B17-3505EA241707}" type="presOf" srcId="{2E41ADC7-17E6-43E6-AC2F-0BACCCCB7525}" destId="{1DD2FE3E-9986-40CA-A5C3-696ED8D1BD1A}" srcOrd="0" destOrd="0" presId="urn:microsoft.com/office/officeart/2005/8/layout/default#3"/>
    <dgm:cxn modelId="{0CA4AB1A-BEF0-476A-9AD2-9ED87D36DD2C}" srcId="{4912031B-7EAB-49D7-B0DF-93D8A98B02A0}" destId="{5700788A-657E-4569-BF18-E37BEB8491C2}" srcOrd="1" destOrd="0" parTransId="{46308022-0B70-46B9-9FF8-AFD198B8A7FE}" sibTransId="{CF58BD83-2A1B-4BDE-B52A-BC480F5A2838}"/>
    <dgm:cxn modelId="{0FF9C848-9CA2-4AC3-A9F3-899E41654D43}" type="presOf" srcId="{ECD6F432-6B12-443E-B329-96C5827E2C79}" destId="{964F686C-775F-4981-B299-F40D0F000B77}" srcOrd="0" destOrd="0" presId="urn:microsoft.com/office/officeart/2005/8/layout/default#3"/>
    <dgm:cxn modelId="{AE95E37C-F4A8-4295-B7BB-097AC2029801}" srcId="{4912031B-7EAB-49D7-B0DF-93D8A98B02A0}" destId="{2E41ADC7-17E6-43E6-AC2F-0BACCCCB7525}" srcOrd="4" destOrd="0" parTransId="{9D22E499-176A-4F3E-9C3F-510B56DC3456}" sibTransId="{30BEBEFD-1771-4C79-8453-D8A2CEB961E6}"/>
    <dgm:cxn modelId="{92EEA597-52F5-4D30-B156-0924901CB9C3}" type="presOf" srcId="{5700788A-657E-4569-BF18-E37BEB8491C2}" destId="{22046B0A-BEFF-486D-8111-B83CBA392DD7}" srcOrd="0" destOrd="0" presId="urn:microsoft.com/office/officeart/2005/8/layout/default#3"/>
    <dgm:cxn modelId="{340FFED7-7A41-4844-BBB9-B486A56369EE}" srcId="{4912031B-7EAB-49D7-B0DF-93D8A98B02A0}" destId="{59185941-9D0E-4200-84EA-8330CA84A97A}" srcOrd="5" destOrd="0" parTransId="{BB26BAF8-8A1F-4301-A25D-9F466EA05B9E}" sibTransId="{525BF1D1-BA6E-4A2F-BDD9-FE261F1FD820}"/>
    <dgm:cxn modelId="{BB4F36D2-EEA6-4C9B-8D73-F176F640D33E}" type="presOf" srcId="{50CAAE00-4599-4351-9C56-6F191C3A025A}" destId="{73068BDF-D34C-43DF-8A46-76A162E74511}" srcOrd="0" destOrd="0" presId="urn:microsoft.com/office/officeart/2005/8/layout/default#3"/>
    <dgm:cxn modelId="{FD0F2691-23C9-48B9-B530-92D0C3CF498A}" srcId="{4912031B-7EAB-49D7-B0DF-93D8A98B02A0}" destId="{50CAAE00-4599-4351-9C56-6F191C3A025A}" srcOrd="7" destOrd="0" parTransId="{00B1D4A3-0A73-4969-B975-C6C3D9079E82}" sibTransId="{A546E1CF-352F-4D43-AAC9-156345A3201A}"/>
    <dgm:cxn modelId="{553301DE-4B94-4D5E-B8DC-38C524E728D6}" type="presParOf" srcId="{2A7D8693-83C1-41E8-BC0F-243C593880DA}" destId="{964F686C-775F-4981-B299-F40D0F000B77}" srcOrd="0" destOrd="0" presId="urn:microsoft.com/office/officeart/2005/8/layout/default#3"/>
    <dgm:cxn modelId="{E8B764DF-14E5-42AE-B0AD-ADB5BDB5A4FB}" type="presParOf" srcId="{2A7D8693-83C1-41E8-BC0F-243C593880DA}" destId="{ABF83CE9-442D-4E5B-B766-3E09EEB42600}" srcOrd="1" destOrd="0" presId="urn:microsoft.com/office/officeart/2005/8/layout/default#3"/>
    <dgm:cxn modelId="{7605CD18-F15D-4252-B2D3-A1053A9E3B08}" type="presParOf" srcId="{2A7D8693-83C1-41E8-BC0F-243C593880DA}" destId="{22046B0A-BEFF-486D-8111-B83CBA392DD7}" srcOrd="2" destOrd="0" presId="urn:microsoft.com/office/officeart/2005/8/layout/default#3"/>
    <dgm:cxn modelId="{252313EE-F32F-4F22-8924-16CCC52AD404}" type="presParOf" srcId="{2A7D8693-83C1-41E8-BC0F-243C593880DA}" destId="{D0676720-31DF-47E1-8F0C-419EC7D1ECCE}" srcOrd="3" destOrd="0" presId="urn:microsoft.com/office/officeart/2005/8/layout/default#3"/>
    <dgm:cxn modelId="{762EF9C2-D4C7-4B79-91F3-0BB0B4C25CCC}" type="presParOf" srcId="{2A7D8693-83C1-41E8-BC0F-243C593880DA}" destId="{C28D42B0-864C-4D8B-9500-C769613D8E6B}" srcOrd="4" destOrd="0" presId="urn:microsoft.com/office/officeart/2005/8/layout/default#3"/>
    <dgm:cxn modelId="{12900485-139D-4FA2-B048-15F954C32761}" type="presParOf" srcId="{2A7D8693-83C1-41E8-BC0F-243C593880DA}" destId="{D48A40E3-B376-493D-993E-49C3DE0B3008}" srcOrd="5" destOrd="0" presId="urn:microsoft.com/office/officeart/2005/8/layout/default#3"/>
    <dgm:cxn modelId="{0A611B06-8EF1-4DB9-83E0-A393D79741B0}" type="presParOf" srcId="{2A7D8693-83C1-41E8-BC0F-243C593880DA}" destId="{DBECE56F-B7E7-40AD-B0D0-114CF7D1C896}" srcOrd="6" destOrd="0" presId="urn:microsoft.com/office/officeart/2005/8/layout/default#3"/>
    <dgm:cxn modelId="{7322CA11-E3A6-4ED5-8BC0-A2F07FB9CC2C}" type="presParOf" srcId="{2A7D8693-83C1-41E8-BC0F-243C593880DA}" destId="{840F2F28-4926-420D-BE61-CBC6526AE01D}" srcOrd="7" destOrd="0" presId="urn:microsoft.com/office/officeart/2005/8/layout/default#3"/>
    <dgm:cxn modelId="{40513A2B-16E4-4697-804A-79539D2039E9}" type="presParOf" srcId="{2A7D8693-83C1-41E8-BC0F-243C593880DA}" destId="{1DD2FE3E-9986-40CA-A5C3-696ED8D1BD1A}" srcOrd="8" destOrd="0" presId="urn:microsoft.com/office/officeart/2005/8/layout/default#3"/>
    <dgm:cxn modelId="{EA415BFE-0D9A-4578-83D9-AACC949CA549}" type="presParOf" srcId="{2A7D8693-83C1-41E8-BC0F-243C593880DA}" destId="{286D6957-9766-4375-A565-2C6D0A600689}" srcOrd="9" destOrd="0" presId="urn:microsoft.com/office/officeart/2005/8/layout/default#3"/>
    <dgm:cxn modelId="{7CD996C9-3ECC-45D7-BCBC-A5D8CA2C4278}" type="presParOf" srcId="{2A7D8693-83C1-41E8-BC0F-243C593880DA}" destId="{6BE2A382-CA6C-4E99-AEFA-2415C97D12D5}" srcOrd="10" destOrd="0" presId="urn:microsoft.com/office/officeart/2005/8/layout/default#3"/>
    <dgm:cxn modelId="{16D15745-0500-41CA-849B-CD442F637AC1}" type="presParOf" srcId="{2A7D8693-83C1-41E8-BC0F-243C593880DA}" destId="{91F86B36-2B59-4613-B236-EA75ABE847BD}" srcOrd="11" destOrd="0" presId="urn:microsoft.com/office/officeart/2005/8/layout/default#3"/>
    <dgm:cxn modelId="{5B88B205-1881-4B60-BC6B-1AB080ECB734}" type="presParOf" srcId="{2A7D8693-83C1-41E8-BC0F-243C593880DA}" destId="{DF642883-3C2C-4014-8C5D-847F7FBCA3DE}" srcOrd="12" destOrd="0" presId="urn:microsoft.com/office/officeart/2005/8/layout/default#3"/>
    <dgm:cxn modelId="{0EE5756F-99F4-4BF2-88EA-1789A8181F65}" type="presParOf" srcId="{2A7D8693-83C1-41E8-BC0F-243C593880DA}" destId="{EDC0F751-6B9B-4C26-BFCC-FC436FEC024B}" srcOrd="13" destOrd="0" presId="urn:microsoft.com/office/officeart/2005/8/layout/default#3"/>
    <dgm:cxn modelId="{DCF1DEBB-87E4-4AB9-82D4-D498B5F8D3AE}" type="presParOf" srcId="{2A7D8693-83C1-41E8-BC0F-243C593880DA}" destId="{73068BDF-D34C-43DF-8A46-76A162E74511}" srcOrd="1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C969F92-7645-4049-ADA4-2880C4908191}" type="doc">
      <dgm:prSet loTypeId="urn:microsoft.com/office/officeart/2005/8/layout/default#5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B64F200-E891-4A18-A4C0-DF61AA60825E}">
      <dgm:prSet phldrT="[Szöveg]"/>
      <dgm:spPr/>
      <dgm:t>
        <a:bodyPr/>
        <a:lstStyle/>
        <a:p>
          <a:r>
            <a:rPr lang="hu-HU" b="0" dirty="0" err="1" smtClean="0">
              <a:solidFill>
                <a:schemeClr val="tx1"/>
              </a:solidFill>
            </a:rPr>
            <a:t>Doctoral</a:t>
          </a:r>
          <a:r>
            <a:rPr lang="hu-HU" b="0" dirty="0" smtClean="0">
              <a:solidFill>
                <a:schemeClr val="tx1"/>
              </a:solidFill>
            </a:rPr>
            <a:t> </a:t>
          </a:r>
          <a:r>
            <a:rPr lang="hu-HU" b="0" dirty="0" err="1" smtClean="0">
              <a:solidFill>
                <a:schemeClr val="tx1"/>
              </a:solidFill>
            </a:rPr>
            <a:t>School</a:t>
          </a:r>
          <a:r>
            <a:rPr lang="hu-HU" b="0" dirty="0" smtClean="0">
              <a:solidFill>
                <a:schemeClr val="tx1"/>
              </a:solidFill>
            </a:rPr>
            <a:t> of </a:t>
          </a:r>
          <a:r>
            <a:rPr lang="hu-HU" b="0" dirty="0" err="1" smtClean="0">
              <a:solidFill>
                <a:schemeClr val="tx1"/>
              </a:solidFill>
            </a:rPr>
            <a:t>Applied</a:t>
          </a:r>
          <a:r>
            <a:rPr lang="hu-HU" b="0" dirty="0" smtClean="0">
              <a:solidFill>
                <a:schemeClr val="tx1"/>
              </a:solidFill>
            </a:rPr>
            <a:t> </a:t>
          </a:r>
          <a:r>
            <a:rPr lang="hu-HU" b="0" dirty="0" err="1" smtClean="0">
              <a:solidFill>
                <a:schemeClr val="tx1"/>
              </a:solidFill>
            </a:rPr>
            <a:t>Informatics</a:t>
          </a:r>
          <a:r>
            <a:rPr lang="hu-HU" b="0" dirty="0" smtClean="0">
              <a:solidFill>
                <a:schemeClr val="tx1"/>
              </a:solidFill>
            </a:rPr>
            <a:t> and </a:t>
          </a:r>
          <a:r>
            <a:rPr lang="hu-HU" b="0" dirty="0" err="1" smtClean="0">
              <a:solidFill>
                <a:schemeClr val="tx1"/>
              </a:solidFill>
            </a:rPr>
            <a:t>Applied</a:t>
          </a:r>
          <a:r>
            <a:rPr lang="hu-HU" b="0" dirty="0" smtClean="0">
              <a:solidFill>
                <a:schemeClr val="tx1"/>
              </a:solidFill>
            </a:rPr>
            <a:t> </a:t>
          </a:r>
          <a:r>
            <a:rPr lang="hu-HU" b="0" dirty="0" err="1" smtClean="0">
              <a:solidFill>
                <a:schemeClr val="tx1"/>
              </a:solidFill>
            </a:rPr>
            <a:t>Mathematics</a:t>
          </a:r>
          <a:endParaRPr lang="hu-HU" b="0" dirty="0">
            <a:solidFill>
              <a:schemeClr val="tx1"/>
            </a:solidFill>
          </a:endParaRPr>
        </a:p>
      </dgm:t>
    </dgm:pt>
    <dgm:pt modelId="{B19BB25B-06FB-4C8E-AF2D-89A78D62F062}" type="parTrans" cxnId="{AA9BC731-F97B-4019-8BB6-B90AE57EC312}">
      <dgm:prSet/>
      <dgm:spPr/>
      <dgm:t>
        <a:bodyPr/>
        <a:lstStyle/>
        <a:p>
          <a:endParaRPr lang="hu-HU"/>
        </a:p>
      </dgm:t>
    </dgm:pt>
    <dgm:pt modelId="{EAAB7D39-C274-4DAC-B652-23256142B9AC}" type="sibTrans" cxnId="{AA9BC731-F97B-4019-8BB6-B90AE57EC312}">
      <dgm:prSet/>
      <dgm:spPr/>
      <dgm:t>
        <a:bodyPr/>
        <a:lstStyle/>
        <a:p>
          <a:endParaRPr lang="hu-HU"/>
        </a:p>
      </dgm:t>
    </dgm:pt>
    <dgm:pt modelId="{BF796950-AB67-496B-8415-343DA1559FAB}">
      <dgm:prSet phldrT="[Szöveg]"/>
      <dgm:spPr/>
      <dgm:t>
        <a:bodyPr/>
        <a:lstStyle/>
        <a:p>
          <a:pPr rtl="0"/>
          <a:r>
            <a:rPr lang="hu-HU" dirty="0" err="1" smtClean="0">
              <a:solidFill>
                <a:schemeClr val="tx1"/>
              </a:solidFill>
            </a:rPr>
            <a:t>Doctoral</a:t>
          </a:r>
          <a:r>
            <a:rPr lang="hu-HU" dirty="0" smtClean="0">
              <a:solidFill>
                <a:schemeClr val="tx1"/>
              </a:solidFill>
            </a:rPr>
            <a:t> </a:t>
          </a:r>
          <a:r>
            <a:rPr lang="hu-HU" dirty="0" err="1" smtClean="0">
              <a:solidFill>
                <a:schemeClr val="tx1"/>
              </a:solidFill>
            </a:rPr>
            <a:t>School</a:t>
          </a:r>
          <a:r>
            <a:rPr lang="hu-HU" dirty="0" smtClean="0">
              <a:solidFill>
                <a:schemeClr val="tx1"/>
              </a:solidFill>
            </a:rPr>
            <a:t> </a:t>
          </a:r>
          <a:r>
            <a:rPr lang="hu-HU" dirty="0" err="1" smtClean="0">
              <a:solidFill>
                <a:schemeClr val="tx1"/>
              </a:solidFill>
            </a:rPr>
            <a:t>on</a:t>
          </a:r>
          <a:r>
            <a:rPr lang="hu-HU" dirty="0" smtClean="0">
              <a:solidFill>
                <a:schemeClr val="tx1"/>
              </a:solidFill>
            </a:rPr>
            <a:t> </a:t>
          </a:r>
          <a:r>
            <a:rPr lang="hu-HU" dirty="0" err="1" smtClean="0">
              <a:solidFill>
                <a:schemeClr val="tx1"/>
              </a:solidFill>
            </a:rPr>
            <a:t>Safety</a:t>
          </a:r>
          <a:r>
            <a:rPr lang="hu-HU" dirty="0" smtClean="0">
              <a:solidFill>
                <a:schemeClr val="tx1"/>
              </a:solidFill>
            </a:rPr>
            <a:t> and </a:t>
          </a:r>
          <a:r>
            <a:rPr lang="hu-HU" dirty="0" err="1" smtClean="0">
              <a:solidFill>
                <a:schemeClr val="tx1"/>
              </a:solidFill>
            </a:rPr>
            <a:t>Security</a:t>
          </a:r>
          <a:r>
            <a:rPr lang="hu-HU" dirty="0" smtClean="0">
              <a:solidFill>
                <a:schemeClr val="tx1"/>
              </a:solidFill>
            </a:rPr>
            <a:t> </a:t>
          </a:r>
          <a:r>
            <a:rPr lang="hu-HU" dirty="0" err="1" smtClean="0">
              <a:solidFill>
                <a:schemeClr val="tx1"/>
              </a:solidFill>
            </a:rPr>
            <a:t>Sciences</a:t>
          </a:r>
          <a:endParaRPr lang="hu-HU" dirty="0">
            <a:solidFill>
              <a:schemeClr val="tx1"/>
            </a:solidFill>
          </a:endParaRPr>
        </a:p>
      </dgm:t>
    </dgm:pt>
    <dgm:pt modelId="{9FBD0AF9-DCAF-41A2-899F-76A057DEF0CD}" type="parTrans" cxnId="{054FA528-ED15-4EA4-8445-C743A8405549}">
      <dgm:prSet/>
      <dgm:spPr/>
      <dgm:t>
        <a:bodyPr/>
        <a:lstStyle/>
        <a:p>
          <a:endParaRPr lang="hu-HU"/>
        </a:p>
      </dgm:t>
    </dgm:pt>
    <dgm:pt modelId="{EB67F5DC-7CCF-4BD2-85C5-1636E6F83A7F}" type="sibTrans" cxnId="{054FA528-ED15-4EA4-8445-C743A8405549}">
      <dgm:prSet/>
      <dgm:spPr/>
      <dgm:t>
        <a:bodyPr/>
        <a:lstStyle/>
        <a:p>
          <a:endParaRPr lang="hu-HU"/>
        </a:p>
      </dgm:t>
    </dgm:pt>
    <dgm:pt modelId="{9B40093F-162E-4EC5-899F-8A58A90F38F4}">
      <dgm:prSet phldrT="[Szöveg]"/>
      <dgm:spPr/>
      <dgm:t>
        <a:bodyPr/>
        <a:lstStyle/>
        <a:p>
          <a:pPr rtl="0"/>
          <a:r>
            <a:rPr lang="hu-HU" dirty="0" err="1" smtClean="0">
              <a:solidFill>
                <a:schemeClr val="tx1"/>
              </a:solidFill>
            </a:rPr>
            <a:t>Doctoral</a:t>
          </a:r>
          <a:r>
            <a:rPr lang="hu-HU" dirty="0" smtClean="0">
              <a:solidFill>
                <a:schemeClr val="tx1"/>
              </a:solidFill>
            </a:rPr>
            <a:t> </a:t>
          </a:r>
          <a:r>
            <a:rPr lang="hu-HU" dirty="0" err="1" smtClean="0">
              <a:solidFill>
                <a:schemeClr val="tx1"/>
              </a:solidFill>
            </a:rPr>
            <a:t>School</a:t>
          </a:r>
          <a:r>
            <a:rPr lang="hu-HU" dirty="0" smtClean="0">
              <a:solidFill>
                <a:schemeClr val="tx1"/>
              </a:solidFill>
            </a:rPr>
            <a:t> </a:t>
          </a:r>
          <a:r>
            <a:rPr lang="hu-HU" dirty="0" err="1" smtClean="0">
              <a:solidFill>
                <a:schemeClr val="tx1"/>
              </a:solidFill>
            </a:rPr>
            <a:t>on</a:t>
          </a:r>
          <a:r>
            <a:rPr lang="hu-HU" dirty="0" smtClean="0">
              <a:solidFill>
                <a:schemeClr val="tx1"/>
              </a:solidFill>
            </a:rPr>
            <a:t> </a:t>
          </a:r>
          <a:r>
            <a:rPr lang="hu-HU" dirty="0" err="1" smtClean="0">
              <a:solidFill>
                <a:schemeClr val="tx1"/>
              </a:solidFill>
            </a:rPr>
            <a:t>Material</a:t>
          </a:r>
          <a:r>
            <a:rPr lang="hu-HU" dirty="0" smtClean="0">
              <a:solidFill>
                <a:schemeClr val="tx1"/>
              </a:solidFill>
            </a:rPr>
            <a:t> </a:t>
          </a:r>
          <a:r>
            <a:rPr lang="hu-HU" dirty="0" err="1" smtClean="0">
              <a:solidFill>
                <a:schemeClr val="tx1"/>
              </a:solidFill>
            </a:rPr>
            <a:t>Sciences</a:t>
          </a:r>
          <a:r>
            <a:rPr lang="hu-HU" dirty="0" smtClean="0">
              <a:solidFill>
                <a:schemeClr val="tx1"/>
              </a:solidFill>
            </a:rPr>
            <a:t> and Technologies</a:t>
          </a:r>
          <a:endParaRPr lang="hu-HU" dirty="0">
            <a:solidFill>
              <a:schemeClr val="tx1"/>
            </a:solidFill>
          </a:endParaRPr>
        </a:p>
      </dgm:t>
    </dgm:pt>
    <dgm:pt modelId="{8D4362F2-99EC-4D05-BB0E-F535E8FCBD6A}" type="parTrans" cxnId="{DF87E665-1D9C-4558-A102-EC4728FCF7EC}">
      <dgm:prSet/>
      <dgm:spPr/>
      <dgm:t>
        <a:bodyPr/>
        <a:lstStyle/>
        <a:p>
          <a:endParaRPr lang="hu-HU"/>
        </a:p>
      </dgm:t>
    </dgm:pt>
    <dgm:pt modelId="{8994FEE1-6367-4252-AC79-C925C6C48DFB}" type="sibTrans" cxnId="{DF87E665-1D9C-4558-A102-EC4728FCF7EC}">
      <dgm:prSet/>
      <dgm:spPr/>
      <dgm:t>
        <a:bodyPr/>
        <a:lstStyle/>
        <a:p>
          <a:endParaRPr lang="hu-HU"/>
        </a:p>
      </dgm:t>
    </dgm:pt>
    <dgm:pt modelId="{C62C5ECA-3C77-4EE1-A590-BA90D8183928}" type="pres">
      <dgm:prSet presAssocID="{EC969F92-7645-4049-ADA4-2880C490819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6DC4B71-CF45-4B03-9FC8-CC9F20927FFC}" type="pres">
      <dgm:prSet presAssocID="{CB64F200-E891-4A18-A4C0-DF61AA60825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9602F7A-5CBD-432E-8678-4EA151BA5975}" type="pres">
      <dgm:prSet presAssocID="{EAAB7D39-C274-4DAC-B652-23256142B9AC}" presName="sibTrans" presStyleCnt="0"/>
      <dgm:spPr/>
      <dgm:t>
        <a:bodyPr/>
        <a:lstStyle/>
        <a:p>
          <a:endParaRPr lang="hu-HU"/>
        </a:p>
      </dgm:t>
    </dgm:pt>
    <dgm:pt modelId="{79FF121A-A20F-4099-8D92-06DB50B551A6}" type="pres">
      <dgm:prSet presAssocID="{BF796950-AB67-496B-8415-343DA1559FA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B0BC3A6-734B-46D6-986E-CE749AB86EF6}" type="pres">
      <dgm:prSet presAssocID="{EB67F5DC-7CCF-4BD2-85C5-1636E6F83A7F}" presName="sibTrans" presStyleCnt="0"/>
      <dgm:spPr/>
      <dgm:t>
        <a:bodyPr/>
        <a:lstStyle/>
        <a:p>
          <a:endParaRPr lang="hu-HU"/>
        </a:p>
      </dgm:t>
    </dgm:pt>
    <dgm:pt modelId="{8BBE5B64-A2CC-49E1-BE21-E71FB1661F6C}" type="pres">
      <dgm:prSet presAssocID="{9B40093F-162E-4EC5-899F-8A58A90F38F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F87E665-1D9C-4558-A102-EC4728FCF7EC}" srcId="{EC969F92-7645-4049-ADA4-2880C4908191}" destId="{9B40093F-162E-4EC5-899F-8A58A90F38F4}" srcOrd="2" destOrd="0" parTransId="{8D4362F2-99EC-4D05-BB0E-F535E8FCBD6A}" sibTransId="{8994FEE1-6367-4252-AC79-C925C6C48DFB}"/>
    <dgm:cxn modelId="{AA9BC731-F97B-4019-8BB6-B90AE57EC312}" srcId="{EC969F92-7645-4049-ADA4-2880C4908191}" destId="{CB64F200-E891-4A18-A4C0-DF61AA60825E}" srcOrd="0" destOrd="0" parTransId="{B19BB25B-06FB-4C8E-AF2D-89A78D62F062}" sibTransId="{EAAB7D39-C274-4DAC-B652-23256142B9AC}"/>
    <dgm:cxn modelId="{054FA528-ED15-4EA4-8445-C743A8405549}" srcId="{EC969F92-7645-4049-ADA4-2880C4908191}" destId="{BF796950-AB67-496B-8415-343DA1559FAB}" srcOrd="1" destOrd="0" parTransId="{9FBD0AF9-DCAF-41A2-899F-76A057DEF0CD}" sibTransId="{EB67F5DC-7CCF-4BD2-85C5-1636E6F83A7F}"/>
    <dgm:cxn modelId="{BDB39190-9F15-42DD-903B-D90E19AB02CE}" type="presOf" srcId="{EC969F92-7645-4049-ADA4-2880C4908191}" destId="{C62C5ECA-3C77-4EE1-A590-BA90D8183928}" srcOrd="0" destOrd="0" presId="urn:microsoft.com/office/officeart/2005/8/layout/default#5"/>
    <dgm:cxn modelId="{B28CB0A4-EE5C-4CDA-BBC9-F3D076EE467E}" type="presOf" srcId="{BF796950-AB67-496B-8415-343DA1559FAB}" destId="{79FF121A-A20F-4099-8D92-06DB50B551A6}" srcOrd="0" destOrd="0" presId="urn:microsoft.com/office/officeart/2005/8/layout/default#5"/>
    <dgm:cxn modelId="{FB91F107-4B25-40AF-8272-0D4FEC00C719}" type="presOf" srcId="{CB64F200-E891-4A18-A4C0-DF61AA60825E}" destId="{86DC4B71-CF45-4B03-9FC8-CC9F20927FFC}" srcOrd="0" destOrd="0" presId="urn:microsoft.com/office/officeart/2005/8/layout/default#5"/>
    <dgm:cxn modelId="{FC8A2426-0E43-4F5B-A81F-539DBE883B0A}" type="presOf" srcId="{9B40093F-162E-4EC5-899F-8A58A90F38F4}" destId="{8BBE5B64-A2CC-49E1-BE21-E71FB1661F6C}" srcOrd="0" destOrd="0" presId="urn:microsoft.com/office/officeart/2005/8/layout/default#5"/>
    <dgm:cxn modelId="{9448A63F-C456-440C-9FC6-298272C9994A}" type="presParOf" srcId="{C62C5ECA-3C77-4EE1-A590-BA90D8183928}" destId="{86DC4B71-CF45-4B03-9FC8-CC9F20927FFC}" srcOrd="0" destOrd="0" presId="urn:microsoft.com/office/officeart/2005/8/layout/default#5"/>
    <dgm:cxn modelId="{7D32DB08-08F7-421F-9DB9-FC2933F1AB14}" type="presParOf" srcId="{C62C5ECA-3C77-4EE1-A590-BA90D8183928}" destId="{49602F7A-5CBD-432E-8678-4EA151BA5975}" srcOrd="1" destOrd="0" presId="urn:microsoft.com/office/officeart/2005/8/layout/default#5"/>
    <dgm:cxn modelId="{F3BA3251-40D8-432C-9DE0-5B91649027FE}" type="presParOf" srcId="{C62C5ECA-3C77-4EE1-A590-BA90D8183928}" destId="{79FF121A-A20F-4099-8D92-06DB50B551A6}" srcOrd="2" destOrd="0" presId="urn:microsoft.com/office/officeart/2005/8/layout/default#5"/>
    <dgm:cxn modelId="{51EC64A6-8064-4474-B298-A94D30807BB6}" type="presParOf" srcId="{C62C5ECA-3C77-4EE1-A590-BA90D8183928}" destId="{1B0BC3A6-734B-46D6-986E-CE749AB86EF6}" srcOrd="3" destOrd="0" presId="urn:microsoft.com/office/officeart/2005/8/layout/default#5"/>
    <dgm:cxn modelId="{D7DBB8B5-DD2B-49D9-BFAE-48E2727997A8}" type="presParOf" srcId="{C62C5ECA-3C77-4EE1-A590-BA90D8183928}" destId="{8BBE5B64-A2CC-49E1-BE21-E71FB1661F6C}" srcOrd="4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3AE77D9-1FF4-4FE7-85EB-32CB6A033DCA}" type="doc">
      <dgm:prSet loTypeId="urn:microsoft.com/office/officeart/2005/8/layout/lProcess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96D80B14-108A-4819-82D4-5ED2188BE74C}">
      <dgm:prSet custT="1"/>
      <dgm:spPr>
        <a:solidFill>
          <a:srgbClr val="DDDDDD"/>
        </a:solidFill>
      </dgm:spPr>
      <dgm:t>
        <a:bodyPr/>
        <a:lstStyle/>
        <a:p>
          <a:pPr rtl="0"/>
          <a:r>
            <a:rPr lang="hu-HU" sz="5400" b="1" dirty="0" smtClean="0">
              <a:solidFill>
                <a:srgbClr val="0070C0"/>
              </a:solidFill>
            </a:rPr>
            <a:t>Science and Research</a:t>
          </a:r>
          <a:endParaRPr lang="hu-HU" sz="5400" dirty="0">
            <a:solidFill>
              <a:srgbClr val="0070C0"/>
            </a:solidFill>
          </a:endParaRPr>
        </a:p>
      </dgm:t>
    </dgm:pt>
    <dgm:pt modelId="{A9AB23BD-C179-4022-A705-423E0AA942CC}" type="parTrans" cxnId="{148457D3-C18A-46CF-BCE3-4B134AE93208}">
      <dgm:prSet/>
      <dgm:spPr/>
      <dgm:t>
        <a:bodyPr/>
        <a:lstStyle/>
        <a:p>
          <a:endParaRPr lang="hu-HU"/>
        </a:p>
      </dgm:t>
    </dgm:pt>
    <dgm:pt modelId="{1EB999DF-A2BB-4B3A-B6B2-530AB36097AF}" type="sibTrans" cxnId="{148457D3-C18A-46CF-BCE3-4B134AE93208}">
      <dgm:prSet/>
      <dgm:spPr/>
      <dgm:t>
        <a:bodyPr/>
        <a:lstStyle/>
        <a:p>
          <a:endParaRPr lang="hu-HU"/>
        </a:p>
      </dgm:t>
    </dgm:pt>
    <dgm:pt modelId="{77466541-44CD-4C54-8CF5-A92575049E56}">
      <dgm:prSet/>
      <dgm:spPr>
        <a:solidFill>
          <a:srgbClr val="1A5DA2"/>
        </a:solidFill>
      </dgm:spPr>
      <dgm:t>
        <a:bodyPr/>
        <a:lstStyle/>
        <a:p>
          <a:pPr rtl="0"/>
          <a:r>
            <a:rPr lang="hu-HU" b="1" dirty="0" smtClean="0"/>
            <a:t> </a:t>
          </a:r>
          <a:r>
            <a:rPr lang="en-US" b="1" dirty="0" smtClean="0"/>
            <a:t>University Research and Innovation </a:t>
          </a:r>
          <a:endParaRPr lang="hu-HU" b="1" dirty="0" smtClean="0"/>
        </a:p>
        <a:p>
          <a:pPr rtl="0"/>
          <a:r>
            <a:rPr lang="hu-HU" b="1" dirty="0" smtClean="0"/>
            <a:t>10 </a:t>
          </a:r>
          <a:r>
            <a:rPr lang="hu-HU" b="1" dirty="0" err="1" smtClean="0"/>
            <a:t>Knowledge</a:t>
          </a:r>
          <a:r>
            <a:rPr lang="hu-HU" b="1" dirty="0" smtClean="0"/>
            <a:t> </a:t>
          </a:r>
          <a:r>
            <a:rPr lang="hu-HU" b="1" dirty="0" err="1" smtClean="0"/>
            <a:t>Centres</a:t>
          </a:r>
          <a:endParaRPr lang="hu-HU" dirty="0"/>
        </a:p>
      </dgm:t>
    </dgm:pt>
    <dgm:pt modelId="{5DB825F9-4EB7-42B4-BF90-AC81A745E66C}" type="parTrans" cxnId="{02B0D65E-541E-4142-9065-C0DA110F4692}">
      <dgm:prSet/>
      <dgm:spPr/>
      <dgm:t>
        <a:bodyPr/>
        <a:lstStyle/>
        <a:p>
          <a:endParaRPr lang="hu-HU"/>
        </a:p>
      </dgm:t>
    </dgm:pt>
    <dgm:pt modelId="{6559990B-2ECF-4568-8685-D5B2D26ABDDE}" type="sibTrans" cxnId="{02B0D65E-541E-4142-9065-C0DA110F4692}">
      <dgm:prSet/>
      <dgm:spPr/>
      <dgm:t>
        <a:bodyPr/>
        <a:lstStyle/>
        <a:p>
          <a:endParaRPr lang="hu-HU"/>
        </a:p>
      </dgm:t>
    </dgm:pt>
    <dgm:pt modelId="{8DC353B7-E20A-4D3D-A1BA-30E174309A0D}">
      <dgm:prSet/>
      <dgm:spPr>
        <a:solidFill>
          <a:srgbClr val="1A5DA2"/>
        </a:solidFill>
      </dgm:spPr>
      <dgm:t>
        <a:bodyPr/>
        <a:lstStyle/>
        <a:p>
          <a:pPr rtl="0"/>
          <a:r>
            <a:rPr lang="hu-HU" b="1" dirty="0" smtClean="0"/>
            <a:t>10-12 International </a:t>
          </a:r>
          <a:r>
            <a:rPr lang="hu-HU" b="1" dirty="0" err="1" smtClean="0"/>
            <a:t>Conferences</a:t>
          </a:r>
          <a:r>
            <a:rPr lang="hu-HU" b="1" dirty="0" smtClean="0"/>
            <a:t> </a:t>
          </a:r>
          <a:r>
            <a:rPr lang="hu-HU" b="1" dirty="0" err="1" smtClean="0"/>
            <a:t>or</a:t>
          </a:r>
          <a:r>
            <a:rPr lang="hu-HU" b="1" dirty="0" smtClean="0"/>
            <a:t> </a:t>
          </a:r>
          <a:r>
            <a:rPr lang="hu-HU" b="1" dirty="0" err="1" smtClean="0"/>
            <a:t>Symposia</a:t>
          </a:r>
          <a:r>
            <a:rPr lang="hu-HU" b="1" dirty="0" smtClean="0"/>
            <a:t> </a:t>
          </a:r>
          <a:r>
            <a:rPr lang="hu-HU" b="1" dirty="0" err="1" smtClean="0"/>
            <a:t>organised</a:t>
          </a:r>
          <a:r>
            <a:rPr lang="hu-HU" b="1" dirty="0" smtClean="0"/>
            <a:t> </a:t>
          </a:r>
          <a:r>
            <a:rPr lang="hu-HU" b="1" dirty="0" err="1" smtClean="0"/>
            <a:t>by</a:t>
          </a:r>
          <a:r>
            <a:rPr lang="hu-HU" b="1" dirty="0" smtClean="0"/>
            <a:t> ÓU</a:t>
          </a:r>
          <a:endParaRPr lang="hu-HU" dirty="0"/>
        </a:p>
      </dgm:t>
    </dgm:pt>
    <dgm:pt modelId="{5A43AD7F-DEA3-4CEB-AE68-C48C014EFFFB}" type="parTrans" cxnId="{2D1D1D28-4CE1-455A-A8E7-787E4BA546A5}">
      <dgm:prSet/>
      <dgm:spPr/>
      <dgm:t>
        <a:bodyPr/>
        <a:lstStyle/>
        <a:p>
          <a:endParaRPr lang="hu-HU"/>
        </a:p>
      </dgm:t>
    </dgm:pt>
    <dgm:pt modelId="{AF6D0D34-C14D-452F-A634-D2F3DA0C272D}" type="sibTrans" cxnId="{2D1D1D28-4CE1-455A-A8E7-787E4BA546A5}">
      <dgm:prSet/>
      <dgm:spPr/>
      <dgm:t>
        <a:bodyPr/>
        <a:lstStyle/>
        <a:p>
          <a:endParaRPr lang="hu-HU"/>
        </a:p>
      </dgm:t>
    </dgm:pt>
    <dgm:pt modelId="{842B3573-B525-41DF-A02C-1C6DD53F51B0}">
      <dgm:prSet/>
      <dgm:spPr>
        <a:solidFill>
          <a:srgbClr val="1A5DA2"/>
        </a:solidFill>
      </dgm:spPr>
      <dgm:t>
        <a:bodyPr/>
        <a:lstStyle/>
        <a:p>
          <a:pPr rtl="0"/>
          <a:r>
            <a:rPr lang="hu-HU" b="1" dirty="0" err="1" smtClean="0"/>
            <a:t>Participation</a:t>
          </a:r>
          <a:r>
            <a:rPr lang="hu-HU" b="1" dirty="0" smtClean="0"/>
            <a:t> </a:t>
          </a:r>
          <a:r>
            <a:rPr lang="hu-HU" b="1" dirty="0" err="1" smtClean="0"/>
            <a:t>in</a:t>
          </a:r>
          <a:r>
            <a:rPr lang="hu-HU" b="1" dirty="0" smtClean="0"/>
            <a:t> more </a:t>
          </a:r>
          <a:r>
            <a:rPr lang="hu-HU" b="1" dirty="0" err="1" smtClean="0"/>
            <a:t>than</a:t>
          </a:r>
          <a:r>
            <a:rPr lang="hu-HU" b="1" dirty="0" smtClean="0"/>
            <a:t> 20 </a:t>
          </a:r>
          <a:r>
            <a:rPr lang="hu-HU" b="1" dirty="0" err="1" smtClean="0"/>
            <a:t>scientific</a:t>
          </a:r>
          <a:r>
            <a:rPr lang="hu-HU" b="1" dirty="0" smtClean="0"/>
            <a:t> </a:t>
          </a:r>
          <a:r>
            <a:rPr lang="hu-HU" b="1" dirty="0" err="1" smtClean="0"/>
            <a:t>projects</a:t>
          </a:r>
          <a:r>
            <a:rPr lang="hu-HU" b="1" dirty="0" smtClean="0"/>
            <a:t> of EU</a:t>
          </a:r>
          <a:endParaRPr lang="hu-HU" b="1" dirty="0"/>
        </a:p>
      </dgm:t>
    </dgm:pt>
    <dgm:pt modelId="{852B4977-74F2-4AED-9E61-B4F6356AEAD3}" type="parTrans" cxnId="{1FB524BF-AB65-4AE5-9930-4B32D8A66C05}">
      <dgm:prSet/>
      <dgm:spPr/>
      <dgm:t>
        <a:bodyPr/>
        <a:lstStyle/>
        <a:p>
          <a:endParaRPr lang="hu-HU"/>
        </a:p>
      </dgm:t>
    </dgm:pt>
    <dgm:pt modelId="{903881F1-2950-4694-999D-C233BC0B6551}" type="sibTrans" cxnId="{1FB524BF-AB65-4AE5-9930-4B32D8A66C05}">
      <dgm:prSet/>
      <dgm:spPr/>
      <dgm:t>
        <a:bodyPr/>
        <a:lstStyle/>
        <a:p>
          <a:endParaRPr lang="hu-HU"/>
        </a:p>
      </dgm:t>
    </dgm:pt>
    <dgm:pt modelId="{E810FFD8-C7D0-4088-8D7D-5C5D6A4325AA}" type="pres">
      <dgm:prSet presAssocID="{93AE77D9-1FF4-4FE7-85EB-32CB6A033DC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E4447AE3-ED0C-4DCF-9D94-AC30A759672D}" type="pres">
      <dgm:prSet presAssocID="{96D80B14-108A-4819-82D4-5ED2188BE74C}" presName="compNode" presStyleCnt="0"/>
      <dgm:spPr/>
    </dgm:pt>
    <dgm:pt modelId="{B5C0FC75-FD63-4004-B173-CB89F566D0CB}" type="pres">
      <dgm:prSet presAssocID="{96D80B14-108A-4819-82D4-5ED2188BE74C}" presName="aNode" presStyleLbl="bgShp" presStyleIdx="0" presStyleCnt="1"/>
      <dgm:spPr/>
      <dgm:t>
        <a:bodyPr/>
        <a:lstStyle/>
        <a:p>
          <a:endParaRPr lang="hu-HU"/>
        </a:p>
      </dgm:t>
    </dgm:pt>
    <dgm:pt modelId="{9367D2CF-2050-4799-BC5C-38D87A91AF45}" type="pres">
      <dgm:prSet presAssocID="{96D80B14-108A-4819-82D4-5ED2188BE74C}" presName="textNode" presStyleLbl="bgShp" presStyleIdx="0" presStyleCnt="1"/>
      <dgm:spPr/>
      <dgm:t>
        <a:bodyPr/>
        <a:lstStyle/>
        <a:p>
          <a:endParaRPr lang="hu-HU"/>
        </a:p>
      </dgm:t>
    </dgm:pt>
    <dgm:pt modelId="{FA6C8D68-BEF7-419D-9EA5-BDEB75AEB864}" type="pres">
      <dgm:prSet presAssocID="{96D80B14-108A-4819-82D4-5ED2188BE74C}" presName="compChildNode" presStyleCnt="0"/>
      <dgm:spPr/>
    </dgm:pt>
    <dgm:pt modelId="{C370B103-1B81-44B5-AE08-6755B95916AC}" type="pres">
      <dgm:prSet presAssocID="{96D80B14-108A-4819-82D4-5ED2188BE74C}" presName="theInnerList" presStyleCnt="0"/>
      <dgm:spPr/>
    </dgm:pt>
    <dgm:pt modelId="{02CEED5B-FDE5-425C-867A-C4393AB5282B}" type="pres">
      <dgm:prSet presAssocID="{77466541-44CD-4C54-8CF5-A92575049E5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EAABE2C-FEB8-4FCF-A1BB-A939B6A39A0D}" type="pres">
      <dgm:prSet presAssocID="{77466541-44CD-4C54-8CF5-A92575049E56}" presName="aSpace2" presStyleCnt="0"/>
      <dgm:spPr/>
    </dgm:pt>
    <dgm:pt modelId="{517D02EF-41A6-47BA-A820-8ED21F4851B8}" type="pres">
      <dgm:prSet presAssocID="{8DC353B7-E20A-4D3D-A1BA-30E174309A0D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24DB0B9-3F71-4A88-952D-898E2489000A}" type="pres">
      <dgm:prSet presAssocID="{8DC353B7-E20A-4D3D-A1BA-30E174309A0D}" presName="aSpace2" presStyleCnt="0"/>
      <dgm:spPr/>
    </dgm:pt>
    <dgm:pt modelId="{2AA51EA4-9A5D-4575-8DA0-78FB29366D54}" type="pres">
      <dgm:prSet presAssocID="{842B3573-B525-41DF-A02C-1C6DD53F51B0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8AB035FA-7E96-44B5-BE4D-70532857DBC7}" type="presOf" srcId="{93AE77D9-1FF4-4FE7-85EB-32CB6A033DCA}" destId="{E810FFD8-C7D0-4088-8D7D-5C5D6A4325AA}" srcOrd="0" destOrd="0" presId="urn:microsoft.com/office/officeart/2005/8/layout/lProcess2"/>
    <dgm:cxn modelId="{782A1C7D-A186-403A-B91B-7F13CE4E033C}" type="presOf" srcId="{842B3573-B525-41DF-A02C-1C6DD53F51B0}" destId="{2AA51EA4-9A5D-4575-8DA0-78FB29366D54}" srcOrd="0" destOrd="0" presId="urn:microsoft.com/office/officeart/2005/8/layout/lProcess2"/>
    <dgm:cxn modelId="{02B0D65E-541E-4142-9065-C0DA110F4692}" srcId="{96D80B14-108A-4819-82D4-5ED2188BE74C}" destId="{77466541-44CD-4C54-8CF5-A92575049E56}" srcOrd="0" destOrd="0" parTransId="{5DB825F9-4EB7-42B4-BF90-AC81A745E66C}" sibTransId="{6559990B-2ECF-4568-8685-D5B2D26ABDDE}"/>
    <dgm:cxn modelId="{B47B764C-459C-4AC6-9013-6FE1E1072759}" type="presOf" srcId="{96D80B14-108A-4819-82D4-5ED2188BE74C}" destId="{9367D2CF-2050-4799-BC5C-38D87A91AF45}" srcOrd="1" destOrd="0" presId="urn:microsoft.com/office/officeart/2005/8/layout/lProcess2"/>
    <dgm:cxn modelId="{5598E9A3-6E10-46E5-8A76-5E3B9B617BF6}" type="presOf" srcId="{8DC353B7-E20A-4D3D-A1BA-30E174309A0D}" destId="{517D02EF-41A6-47BA-A820-8ED21F4851B8}" srcOrd="0" destOrd="0" presId="urn:microsoft.com/office/officeart/2005/8/layout/lProcess2"/>
    <dgm:cxn modelId="{148457D3-C18A-46CF-BCE3-4B134AE93208}" srcId="{93AE77D9-1FF4-4FE7-85EB-32CB6A033DCA}" destId="{96D80B14-108A-4819-82D4-5ED2188BE74C}" srcOrd="0" destOrd="0" parTransId="{A9AB23BD-C179-4022-A705-423E0AA942CC}" sibTransId="{1EB999DF-A2BB-4B3A-B6B2-530AB36097AF}"/>
    <dgm:cxn modelId="{D022595C-4CC3-47FC-9D48-6D71392F95AE}" type="presOf" srcId="{77466541-44CD-4C54-8CF5-A92575049E56}" destId="{02CEED5B-FDE5-425C-867A-C4393AB5282B}" srcOrd="0" destOrd="0" presId="urn:microsoft.com/office/officeart/2005/8/layout/lProcess2"/>
    <dgm:cxn modelId="{8DFE7575-7CB5-4E72-B00D-77A336205DFF}" type="presOf" srcId="{96D80B14-108A-4819-82D4-5ED2188BE74C}" destId="{B5C0FC75-FD63-4004-B173-CB89F566D0CB}" srcOrd="0" destOrd="0" presId="urn:microsoft.com/office/officeart/2005/8/layout/lProcess2"/>
    <dgm:cxn modelId="{1FB524BF-AB65-4AE5-9930-4B32D8A66C05}" srcId="{96D80B14-108A-4819-82D4-5ED2188BE74C}" destId="{842B3573-B525-41DF-A02C-1C6DD53F51B0}" srcOrd="2" destOrd="0" parTransId="{852B4977-74F2-4AED-9E61-B4F6356AEAD3}" sibTransId="{903881F1-2950-4694-999D-C233BC0B6551}"/>
    <dgm:cxn modelId="{2D1D1D28-4CE1-455A-A8E7-787E4BA546A5}" srcId="{96D80B14-108A-4819-82D4-5ED2188BE74C}" destId="{8DC353B7-E20A-4D3D-A1BA-30E174309A0D}" srcOrd="1" destOrd="0" parTransId="{5A43AD7F-DEA3-4CEB-AE68-C48C014EFFFB}" sibTransId="{AF6D0D34-C14D-452F-A634-D2F3DA0C272D}"/>
    <dgm:cxn modelId="{8E0AA24E-4711-4DB6-9496-C1648AB855B6}" type="presParOf" srcId="{E810FFD8-C7D0-4088-8D7D-5C5D6A4325AA}" destId="{E4447AE3-ED0C-4DCF-9D94-AC30A759672D}" srcOrd="0" destOrd="0" presId="urn:microsoft.com/office/officeart/2005/8/layout/lProcess2"/>
    <dgm:cxn modelId="{7265A21F-E30D-4948-8DDF-25E3F0FE4AF2}" type="presParOf" srcId="{E4447AE3-ED0C-4DCF-9D94-AC30A759672D}" destId="{B5C0FC75-FD63-4004-B173-CB89F566D0CB}" srcOrd="0" destOrd="0" presId="urn:microsoft.com/office/officeart/2005/8/layout/lProcess2"/>
    <dgm:cxn modelId="{E62BFF51-7DDA-4414-8100-D3CCFC042FD2}" type="presParOf" srcId="{E4447AE3-ED0C-4DCF-9D94-AC30A759672D}" destId="{9367D2CF-2050-4799-BC5C-38D87A91AF45}" srcOrd="1" destOrd="0" presId="urn:microsoft.com/office/officeart/2005/8/layout/lProcess2"/>
    <dgm:cxn modelId="{9EE38164-0171-4A47-A2DB-16ACD3558D0B}" type="presParOf" srcId="{E4447AE3-ED0C-4DCF-9D94-AC30A759672D}" destId="{FA6C8D68-BEF7-419D-9EA5-BDEB75AEB864}" srcOrd="2" destOrd="0" presId="urn:microsoft.com/office/officeart/2005/8/layout/lProcess2"/>
    <dgm:cxn modelId="{E05BD5D9-EB66-4C60-9FA8-B37AC0F97B43}" type="presParOf" srcId="{FA6C8D68-BEF7-419D-9EA5-BDEB75AEB864}" destId="{C370B103-1B81-44B5-AE08-6755B95916AC}" srcOrd="0" destOrd="0" presId="urn:microsoft.com/office/officeart/2005/8/layout/lProcess2"/>
    <dgm:cxn modelId="{BEFB874A-E55B-43DE-8BDB-794520E8149F}" type="presParOf" srcId="{C370B103-1B81-44B5-AE08-6755B95916AC}" destId="{02CEED5B-FDE5-425C-867A-C4393AB5282B}" srcOrd="0" destOrd="0" presId="urn:microsoft.com/office/officeart/2005/8/layout/lProcess2"/>
    <dgm:cxn modelId="{02CA324E-FF50-444A-9794-FBF697211E43}" type="presParOf" srcId="{C370B103-1B81-44B5-AE08-6755B95916AC}" destId="{BEAABE2C-FEB8-4FCF-A1BB-A939B6A39A0D}" srcOrd="1" destOrd="0" presId="urn:microsoft.com/office/officeart/2005/8/layout/lProcess2"/>
    <dgm:cxn modelId="{4FCEE02A-D199-4B23-BD84-6F5B0F178042}" type="presParOf" srcId="{C370B103-1B81-44B5-AE08-6755B95916AC}" destId="{517D02EF-41A6-47BA-A820-8ED21F4851B8}" srcOrd="2" destOrd="0" presId="urn:microsoft.com/office/officeart/2005/8/layout/lProcess2"/>
    <dgm:cxn modelId="{08AFB2A7-4ABC-4453-A911-B074FACDEAEC}" type="presParOf" srcId="{C370B103-1B81-44B5-AE08-6755B95916AC}" destId="{124DB0B9-3F71-4A88-952D-898E2489000A}" srcOrd="3" destOrd="0" presId="urn:microsoft.com/office/officeart/2005/8/layout/lProcess2"/>
    <dgm:cxn modelId="{24984D8E-5422-4F44-9FC8-9FA66F276EEC}" type="presParOf" srcId="{C370B103-1B81-44B5-AE08-6755B95916AC}" destId="{2AA51EA4-9A5D-4575-8DA0-78FB29366D5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DE341C0-30BF-4953-82D1-A0BD7AEEB017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71E2C08D-21B3-44B5-8169-CB0A3556E21E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 rtl="0"/>
          <a:endParaRPr lang="hu-HU" sz="2400" b="1" i="0" dirty="0" smtClean="0"/>
        </a:p>
        <a:p>
          <a:pPr algn="l" rtl="0"/>
          <a:endParaRPr lang="en-US" sz="2400" b="1" i="0" dirty="0"/>
        </a:p>
      </dgm:t>
    </dgm:pt>
    <dgm:pt modelId="{9D39E561-D50E-4EB3-9080-7D90626B06B9}" type="parTrans" cxnId="{B626BECD-C0F2-413F-8A0D-5316AA417FF0}">
      <dgm:prSet/>
      <dgm:spPr/>
      <dgm:t>
        <a:bodyPr/>
        <a:lstStyle/>
        <a:p>
          <a:endParaRPr lang="hu-HU"/>
        </a:p>
      </dgm:t>
    </dgm:pt>
    <dgm:pt modelId="{77536839-F65D-4034-BEA8-133EEE0D8020}" type="sibTrans" cxnId="{B626BECD-C0F2-413F-8A0D-5316AA417FF0}">
      <dgm:prSet/>
      <dgm:spPr/>
      <dgm:t>
        <a:bodyPr/>
        <a:lstStyle/>
        <a:p>
          <a:endParaRPr lang="hu-HU"/>
        </a:p>
      </dgm:t>
    </dgm:pt>
    <dgm:pt modelId="{EFA145A2-B5F9-4C56-9D27-B37A302DA434}" type="pres">
      <dgm:prSet presAssocID="{8DE341C0-30BF-4953-82D1-A0BD7AEEB0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127F1FD-E1C7-4A5B-826F-9563D848D066}" type="pres">
      <dgm:prSet presAssocID="{71E2C08D-21B3-44B5-8169-CB0A3556E21E}" presName="parentText" presStyleLbl="node1" presStyleIdx="0" presStyleCnt="1" custScaleX="70612" custScaleY="274198" custLinFactY="-1207" custLinFactNeighborX="411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E132FF4-2162-4328-815F-20C82C8AFBC5}" type="presOf" srcId="{8DE341C0-30BF-4953-82D1-A0BD7AEEB017}" destId="{EFA145A2-B5F9-4C56-9D27-B37A302DA434}" srcOrd="0" destOrd="0" presId="urn:microsoft.com/office/officeart/2005/8/layout/vList2"/>
    <dgm:cxn modelId="{B626BECD-C0F2-413F-8A0D-5316AA417FF0}" srcId="{8DE341C0-30BF-4953-82D1-A0BD7AEEB017}" destId="{71E2C08D-21B3-44B5-8169-CB0A3556E21E}" srcOrd="0" destOrd="0" parTransId="{9D39E561-D50E-4EB3-9080-7D90626B06B9}" sibTransId="{77536839-F65D-4034-BEA8-133EEE0D8020}"/>
    <dgm:cxn modelId="{7F1E4FD8-46D0-424D-85CB-4A67F8AFD0B7}" type="presOf" srcId="{71E2C08D-21B3-44B5-8169-CB0A3556E21E}" destId="{8127F1FD-E1C7-4A5B-826F-9563D848D066}" srcOrd="0" destOrd="0" presId="urn:microsoft.com/office/officeart/2005/8/layout/vList2"/>
    <dgm:cxn modelId="{C624EAC1-419A-4A6A-81D1-EEB1FB9C1F4E}" type="presParOf" srcId="{EFA145A2-B5F9-4C56-9D27-B37A302DA434}" destId="{8127F1FD-E1C7-4A5B-826F-9563D848D06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CE1B6D0-6D8F-4107-83AB-28AFBB3620B2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A56D16AF-4CDE-4512-AADA-B1D9AB9861B6}">
      <dgm:prSet custT="1"/>
      <dgm:spPr>
        <a:solidFill>
          <a:srgbClr val="2370AF"/>
        </a:solidFill>
      </dgm:spPr>
      <dgm:t>
        <a:bodyPr/>
        <a:lstStyle/>
        <a:p>
          <a:pPr algn="ctr" rtl="0"/>
          <a:r>
            <a:rPr lang="hu-H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International Relations</a:t>
          </a:r>
          <a:endParaRPr lang="hu-H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D13E1B-3B89-432D-BC33-2D9D60D50DB8}" type="parTrans" cxnId="{0BF6825B-9A7B-45BD-AE9B-836A7495CFF2}">
      <dgm:prSet/>
      <dgm:spPr/>
      <dgm:t>
        <a:bodyPr/>
        <a:lstStyle/>
        <a:p>
          <a:endParaRPr lang="hu-HU"/>
        </a:p>
      </dgm:t>
    </dgm:pt>
    <dgm:pt modelId="{92C5ECB9-D77F-4CDF-BB55-624BB4396BEE}" type="sibTrans" cxnId="{0BF6825B-9A7B-45BD-AE9B-836A7495CFF2}">
      <dgm:prSet/>
      <dgm:spPr/>
      <dgm:t>
        <a:bodyPr/>
        <a:lstStyle/>
        <a:p>
          <a:endParaRPr lang="hu-HU"/>
        </a:p>
      </dgm:t>
    </dgm:pt>
    <dgm:pt modelId="{260E0CC8-E6A6-4EC1-B592-A068BB241F1B}" type="pres">
      <dgm:prSet presAssocID="{ACE1B6D0-6D8F-4107-83AB-28AFBB3620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4F3AD2A3-D15D-41E1-9215-904DB14CF3CD}" type="pres">
      <dgm:prSet presAssocID="{A56D16AF-4CDE-4512-AADA-B1D9AB9861B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BF6825B-9A7B-45BD-AE9B-836A7495CFF2}" srcId="{ACE1B6D0-6D8F-4107-83AB-28AFBB3620B2}" destId="{A56D16AF-4CDE-4512-AADA-B1D9AB9861B6}" srcOrd="0" destOrd="0" parTransId="{58D13E1B-3B89-432D-BC33-2D9D60D50DB8}" sibTransId="{92C5ECB9-D77F-4CDF-BB55-624BB4396BEE}"/>
    <dgm:cxn modelId="{07007328-6CCE-49B5-936C-A74420A25A91}" type="presOf" srcId="{A56D16AF-4CDE-4512-AADA-B1D9AB9861B6}" destId="{4F3AD2A3-D15D-41E1-9215-904DB14CF3CD}" srcOrd="0" destOrd="0" presId="urn:microsoft.com/office/officeart/2005/8/layout/vList2"/>
    <dgm:cxn modelId="{1EBDC464-FD68-4BAF-8B7A-C1E1BAC84F26}" type="presOf" srcId="{ACE1B6D0-6D8F-4107-83AB-28AFBB3620B2}" destId="{260E0CC8-E6A6-4EC1-B592-A068BB241F1B}" srcOrd="0" destOrd="0" presId="urn:microsoft.com/office/officeart/2005/8/layout/vList2"/>
    <dgm:cxn modelId="{F14B8342-262E-47B5-8D83-467E05BD8C47}" type="presParOf" srcId="{260E0CC8-E6A6-4EC1-B592-A068BB241F1B}" destId="{4F3AD2A3-D15D-41E1-9215-904DB14CF3C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67B9947-2977-4C3E-A4F6-B93DA2AC657A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E2CAB431-B5DB-4152-BB29-6058CF51944E}">
      <dgm:prSet custT="1"/>
      <dgm:spPr>
        <a:solidFill>
          <a:srgbClr val="2370AF"/>
        </a:solidFill>
      </dgm:spPr>
      <dgm:t>
        <a:bodyPr/>
        <a:lstStyle/>
        <a:p>
          <a:pPr rtl="0"/>
          <a:r>
            <a:rPr lang="hu-HU" sz="2400" b="0" i="0" dirty="0" smtClean="0"/>
            <a:t>- more </a:t>
          </a:r>
          <a:r>
            <a:rPr lang="hu-HU" sz="2400" b="0" i="0" dirty="0" err="1" smtClean="0"/>
            <a:t>than</a:t>
          </a:r>
          <a:r>
            <a:rPr lang="hu-HU" sz="2400" b="0" i="0" dirty="0" smtClean="0"/>
            <a:t> 40 </a:t>
          </a:r>
          <a:r>
            <a:rPr lang="en-US" sz="2400" b="0" i="0" dirty="0" smtClean="0"/>
            <a:t>countries</a:t>
          </a:r>
          <a:r>
            <a:rPr lang="hu-HU" sz="2400" b="0" i="0" dirty="0" smtClean="0"/>
            <a:t>.</a:t>
          </a:r>
        </a:p>
        <a:p>
          <a:pPr rtl="0"/>
          <a:r>
            <a:rPr lang="hu-HU" sz="2400" b="0" i="0" dirty="0" smtClean="0"/>
            <a:t>- more </a:t>
          </a:r>
          <a:r>
            <a:rPr lang="hu-HU" sz="2400" b="0" i="0" dirty="0" err="1" smtClean="0"/>
            <a:t>than</a:t>
          </a:r>
          <a:r>
            <a:rPr lang="hu-HU" sz="2400" b="0" i="0" dirty="0" smtClean="0"/>
            <a:t> </a:t>
          </a:r>
          <a:r>
            <a:rPr lang="en-US" sz="2400" b="0" i="0" dirty="0" smtClean="0"/>
            <a:t>2</a:t>
          </a:r>
          <a:r>
            <a:rPr lang="hu-HU" sz="2400" b="0" i="0" dirty="0" smtClean="0"/>
            <a:t>00 </a:t>
          </a:r>
          <a:r>
            <a:rPr lang="en-US" sz="2400" b="0" i="0" dirty="0" smtClean="0"/>
            <a:t>foreign </a:t>
          </a:r>
          <a:r>
            <a:rPr lang="hu-HU" sz="2400" b="0" i="0" dirty="0" err="1" smtClean="0"/>
            <a:t>universities</a:t>
          </a:r>
          <a:r>
            <a:rPr lang="en-US" sz="2400" b="0" i="0" dirty="0" smtClean="0"/>
            <a:t> and </a:t>
          </a:r>
          <a:r>
            <a:rPr lang="hu-HU" sz="2400" b="0" i="0" dirty="0" err="1" smtClean="0"/>
            <a:t>centres</a:t>
          </a:r>
          <a:endParaRPr lang="hu-HU" sz="2400" dirty="0"/>
        </a:p>
      </dgm:t>
    </dgm:pt>
    <dgm:pt modelId="{6A4BE3F0-7302-4D97-B77E-48885DF21491}" type="parTrans" cxnId="{0E5DCDCC-F705-4930-A19D-50F7410EAD22}">
      <dgm:prSet/>
      <dgm:spPr/>
      <dgm:t>
        <a:bodyPr/>
        <a:lstStyle/>
        <a:p>
          <a:endParaRPr lang="hu-HU"/>
        </a:p>
      </dgm:t>
    </dgm:pt>
    <dgm:pt modelId="{AAC13D7F-9B02-486F-9491-1047BF8E37B1}" type="sibTrans" cxnId="{0E5DCDCC-F705-4930-A19D-50F7410EAD22}">
      <dgm:prSet/>
      <dgm:spPr/>
      <dgm:t>
        <a:bodyPr/>
        <a:lstStyle/>
        <a:p>
          <a:endParaRPr lang="hu-HU"/>
        </a:p>
      </dgm:t>
    </dgm:pt>
    <dgm:pt modelId="{BAEC629D-C6D8-4719-ABF8-6919C2DE8101}" type="pres">
      <dgm:prSet presAssocID="{067B9947-2977-4C3E-A4F6-B93DA2AC657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B946FD2E-34EB-43CC-9094-1FB49A3FD7AE}" type="pres">
      <dgm:prSet presAssocID="{E2CAB431-B5DB-4152-BB29-6058CF51944E}" presName="parentText" presStyleLbl="node1" presStyleIdx="0" presStyleCnt="1" custLinFactNeighborX="178" custLinFactNeighborY="-1837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48CCB21-C9D3-4099-B06E-AD69F41F350B}" type="presOf" srcId="{E2CAB431-B5DB-4152-BB29-6058CF51944E}" destId="{B946FD2E-34EB-43CC-9094-1FB49A3FD7AE}" srcOrd="0" destOrd="0" presId="urn:microsoft.com/office/officeart/2005/8/layout/vList2"/>
    <dgm:cxn modelId="{B6016757-FEC9-4C6C-8271-818CD72C10FE}" type="presOf" srcId="{067B9947-2977-4C3E-A4F6-B93DA2AC657A}" destId="{BAEC629D-C6D8-4719-ABF8-6919C2DE8101}" srcOrd="0" destOrd="0" presId="urn:microsoft.com/office/officeart/2005/8/layout/vList2"/>
    <dgm:cxn modelId="{0E5DCDCC-F705-4930-A19D-50F7410EAD22}" srcId="{067B9947-2977-4C3E-A4F6-B93DA2AC657A}" destId="{E2CAB431-B5DB-4152-BB29-6058CF51944E}" srcOrd="0" destOrd="0" parTransId="{6A4BE3F0-7302-4D97-B77E-48885DF21491}" sibTransId="{AAC13D7F-9B02-486F-9491-1047BF8E37B1}"/>
    <dgm:cxn modelId="{6A2B056C-ADAB-43EC-976D-4C37D53FEB5A}" type="presParOf" srcId="{BAEC629D-C6D8-4719-ABF8-6919C2DE8101}" destId="{B946FD2E-34EB-43CC-9094-1FB49A3FD7A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86F5884-1236-44B2-92DF-EB7EF5E13016}" type="doc">
      <dgm:prSet loTypeId="urn:microsoft.com/office/officeart/2005/8/layout/vList3#1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62A57EAE-98FC-43E9-9A5B-91E43A8BD7C2}">
      <dgm:prSet custT="1"/>
      <dgm:spPr>
        <a:solidFill>
          <a:srgbClr val="DDDDDD"/>
        </a:solidFill>
      </dgm:spPr>
      <dgm:t>
        <a:bodyPr/>
        <a:lstStyle/>
        <a:p>
          <a:pPr algn="l" rtl="0"/>
          <a:r>
            <a:rPr lang="hu-HU" sz="2400" b="1" dirty="0" smtClean="0">
              <a:solidFill>
                <a:srgbClr val="1A5DA2"/>
              </a:solidFill>
            </a:rPr>
            <a:t>177 </a:t>
          </a:r>
          <a:r>
            <a:rPr lang="hu-HU" sz="2400" b="1" dirty="0" err="1" smtClean="0">
              <a:solidFill>
                <a:srgbClr val="1A5DA2"/>
              </a:solidFill>
            </a:rPr>
            <a:t>scientific</a:t>
          </a:r>
          <a:r>
            <a:rPr lang="hu-HU" sz="2400" b="1" dirty="0" smtClean="0">
              <a:solidFill>
                <a:srgbClr val="1A5DA2"/>
              </a:solidFill>
            </a:rPr>
            <a:t> </a:t>
          </a:r>
          <a:r>
            <a:rPr lang="hu-HU" sz="2400" b="1" dirty="0" err="1" smtClean="0">
              <a:solidFill>
                <a:srgbClr val="1A5DA2"/>
              </a:solidFill>
            </a:rPr>
            <a:t>cooperations</a:t>
          </a:r>
          <a:endParaRPr lang="hu-HU" sz="2400" b="1" dirty="0">
            <a:solidFill>
              <a:srgbClr val="1A5DA2"/>
            </a:solidFill>
          </a:endParaRPr>
        </a:p>
      </dgm:t>
    </dgm:pt>
    <dgm:pt modelId="{D4EF9E55-F9F5-49F0-84B3-CFD6B6AA5795}" type="parTrans" cxnId="{A842943D-2B21-4557-8E25-DEE949856793}">
      <dgm:prSet/>
      <dgm:spPr/>
      <dgm:t>
        <a:bodyPr/>
        <a:lstStyle/>
        <a:p>
          <a:endParaRPr lang="hu-HU"/>
        </a:p>
      </dgm:t>
    </dgm:pt>
    <dgm:pt modelId="{550F2AA2-FEBA-40AF-8134-51B2B23F41A6}" type="sibTrans" cxnId="{A842943D-2B21-4557-8E25-DEE949856793}">
      <dgm:prSet/>
      <dgm:spPr/>
      <dgm:t>
        <a:bodyPr/>
        <a:lstStyle/>
        <a:p>
          <a:endParaRPr lang="hu-HU"/>
        </a:p>
      </dgm:t>
    </dgm:pt>
    <dgm:pt modelId="{888A8E32-7A46-41DF-80F3-35C780C0D8E6}">
      <dgm:prSet custT="1"/>
      <dgm:spPr>
        <a:solidFill>
          <a:srgbClr val="DDDDDD"/>
        </a:solidFill>
      </dgm:spPr>
      <dgm:t>
        <a:bodyPr/>
        <a:lstStyle/>
        <a:p>
          <a:pPr algn="l" rtl="0"/>
          <a:r>
            <a:rPr lang="hu-HU" sz="2400" b="1" dirty="0" smtClean="0">
              <a:solidFill>
                <a:srgbClr val="1A5DA2"/>
              </a:solidFill>
            </a:rPr>
            <a:t>117 </a:t>
          </a:r>
          <a:r>
            <a:rPr lang="hu-HU" sz="2400" b="1" dirty="0" err="1" smtClean="0">
              <a:solidFill>
                <a:srgbClr val="1A5DA2"/>
              </a:solidFill>
            </a:rPr>
            <a:t>agreements</a:t>
          </a:r>
          <a:r>
            <a:rPr lang="hu-HU" sz="2400" b="1" dirty="0" smtClean="0">
              <a:solidFill>
                <a:srgbClr val="1A5DA2"/>
              </a:solidFill>
            </a:rPr>
            <a:t> </a:t>
          </a:r>
          <a:r>
            <a:rPr lang="hu-HU" sz="2400" b="1" dirty="0" err="1" smtClean="0">
              <a:solidFill>
                <a:srgbClr val="1A5DA2"/>
              </a:solidFill>
            </a:rPr>
            <a:t>related</a:t>
          </a:r>
          <a:r>
            <a:rPr lang="hu-HU" sz="2400" b="1" dirty="0" smtClean="0">
              <a:solidFill>
                <a:srgbClr val="1A5DA2"/>
              </a:solidFill>
            </a:rPr>
            <a:t> </a:t>
          </a:r>
          <a:r>
            <a:rPr lang="hu-HU" sz="2400" b="1" dirty="0" err="1" smtClean="0">
              <a:solidFill>
                <a:srgbClr val="1A5DA2"/>
              </a:solidFill>
            </a:rPr>
            <a:t>to</a:t>
          </a:r>
          <a:r>
            <a:rPr lang="hu-HU" sz="2400" b="1" dirty="0" smtClean="0">
              <a:solidFill>
                <a:srgbClr val="1A5DA2"/>
              </a:solidFill>
            </a:rPr>
            <a:t> </a:t>
          </a:r>
          <a:r>
            <a:rPr lang="hu-HU" sz="2400" b="1" dirty="0" err="1" smtClean="0">
              <a:solidFill>
                <a:srgbClr val="1A5DA2"/>
              </a:solidFill>
            </a:rPr>
            <a:t>education</a:t>
          </a:r>
          <a:endParaRPr lang="hu-HU" sz="2400" b="1" dirty="0">
            <a:solidFill>
              <a:srgbClr val="1A5DA2"/>
            </a:solidFill>
          </a:endParaRPr>
        </a:p>
      </dgm:t>
    </dgm:pt>
    <dgm:pt modelId="{56879C76-90B1-45D5-B832-67FD3A7CCF95}" type="parTrans" cxnId="{BA235E17-EB81-4801-AA5F-0CD0811FE43F}">
      <dgm:prSet/>
      <dgm:spPr/>
      <dgm:t>
        <a:bodyPr/>
        <a:lstStyle/>
        <a:p>
          <a:endParaRPr lang="hu-HU"/>
        </a:p>
      </dgm:t>
    </dgm:pt>
    <dgm:pt modelId="{20DB6B8D-2F48-4EE6-B961-CDE46CBA6A10}" type="sibTrans" cxnId="{BA235E17-EB81-4801-AA5F-0CD0811FE43F}">
      <dgm:prSet/>
      <dgm:spPr/>
      <dgm:t>
        <a:bodyPr/>
        <a:lstStyle/>
        <a:p>
          <a:endParaRPr lang="hu-HU"/>
        </a:p>
      </dgm:t>
    </dgm:pt>
    <dgm:pt modelId="{559914FB-A821-46FC-9B3A-D8C5135697A9}">
      <dgm:prSet custT="1"/>
      <dgm:spPr>
        <a:solidFill>
          <a:srgbClr val="DDDDDD"/>
        </a:solidFill>
      </dgm:spPr>
      <dgm:t>
        <a:bodyPr/>
        <a:lstStyle/>
        <a:p>
          <a:pPr algn="l" rtl="0"/>
          <a:r>
            <a:rPr lang="hu-HU" sz="2400" b="1" smtClean="0">
              <a:solidFill>
                <a:srgbClr val="1A5DA2"/>
              </a:solidFill>
            </a:rPr>
            <a:t>128 </a:t>
          </a:r>
          <a:r>
            <a:rPr lang="hu-HU" sz="2400" b="1" dirty="0" err="1" smtClean="0">
              <a:solidFill>
                <a:srgbClr val="1A5DA2"/>
              </a:solidFill>
            </a:rPr>
            <a:t>mobility</a:t>
          </a:r>
          <a:r>
            <a:rPr lang="hu-HU" sz="2400" b="1" dirty="0" smtClean="0">
              <a:solidFill>
                <a:srgbClr val="1A5DA2"/>
              </a:solidFill>
            </a:rPr>
            <a:t> </a:t>
          </a:r>
          <a:r>
            <a:rPr lang="hu-HU" sz="2400" b="1" dirty="0" err="1" smtClean="0">
              <a:solidFill>
                <a:srgbClr val="1A5DA2"/>
              </a:solidFill>
            </a:rPr>
            <a:t>contracts</a:t>
          </a:r>
          <a:endParaRPr lang="hu-HU" sz="2400" b="1" dirty="0">
            <a:solidFill>
              <a:srgbClr val="1A5DA2"/>
            </a:solidFill>
          </a:endParaRPr>
        </a:p>
      </dgm:t>
    </dgm:pt>
    <dgm:pt modelId="{5B73BCCC-9F16-4A55-8E98-B0819E3FC74E}" type="parTrans" cxnId="{819A375F-9210-4589-A73A-A97856BA6B76}">
      <dgm:prSet/>
      <dgm:spPr/>
      <dgm:t>
        <a:bodyPr/>
        <a:lstStyle/>
        <a:p>
          <a:endParaRPr lang="hu-HU"/>
        </a:p>
      </dgm:t>
    </dgm:pt>
    <dgm:pt modelId="{086C3CF2-88BE-4B03-B587-8EE809717889}" type="sibTrans" cxnId="{819A375F-9210-4589-A73A-A97856BA6B76}">
      <dgm:prSet/>
      <dgm:spPr/>
      <dgm:t>
        <a:bodyPr/>
        <a:lstStyle/>
        <a:p>
          <a:endParaRPr lang="hu-HU"/>
        </a:p>
      </dgm:t>
    </dgm:pt>
    <dgm:pt modelId="{C7A6B723-3B89-456E-9870-C8089BFBC74A}" type="pres">
      <dgm:prSet presAssocID="{D86F5884-1236-44B2-92DF-EB7EF5E1301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159ACFC-754C-48BF-A65D-1CF3B7209AC5}" type="pres">
      <dgm:prSet presAssocID="{62A57EAE-98FC-43E9-9A5B-91E43A8BD7C2}" presName="composite" presStyleCnt="0"/>
      <dgm:spPr/>
      <dgm:t>
        <a:bodyPr/>
        <a:lstStyle/>
        <a:p>
          <a:endParaRPr lang="hu-HU"/>
        </a:p>
      </dgm:t>
    </dgm:pt>
    <dgm:pt modelId="{E76DEA00-C9F2-4883-9BC7-783A985228B7}" type="pres">
      <dgm:prSet presAssocID="{62A57EAE-98FC-43E9-9A5B-91E43A8BD7C2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8144832F-E67A-4AAD-8B4B-DF4B2CC25ECE}" type="pres">
      <dgm:prSet presAssocID="{62A57EAE-98FC-43E9-9A5B-91E43A8BD7C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92979A7-0FE1-4EAE-B44C-AEC7BE5121CC}" type="pres">
      <dgm:prSet presAssocID="{550F2AA2-FEBA-40AF-8134-51B2B23F41A6}" presName="spacing" presStyleCnt="0"/>
      <dgm:spPr/>
      <dgm:t>
        <a:bodyPr/>
        <a:lstStyle/>
        <a:p>
          <a:endParaRPr lang="hu-HU"/>
        </a:p>
      </dgm:t>
    </dgm:pt>
    <dgm:pt modelId="{A6548776-DEE9-4935-BE28-2B87EFE6EA16}" type="pres">
      <dgm:prSet presAssocID="{888A8E32-7A46-41DF-80F3-35C780C0D8E6}" presName="composite" presStyleCnt="0"/>
      <dgm:spPr/>
      <dgm:t>
        <a:bodyPr/>
        <a:lstStyle/>
        <a:p>
          <a:endParaRPr lang="hu-HU"/>
        </a:p>
      </dgm:t>
    </dgm:pt>
    <dgm:pt modelId="{B402E95B-1D82-49A6-8361-2A07A21ED2AF}" type="pres">
      <dgm:prSet presAssocID="{888A8E32-7A46-41DF-80F3-35C780C0D8E6}" presName="imgShp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CF4B65F3-15F5-4154-AFE3-359A86A1D0A5}" type="pres">
      <dgm:prSet presAssocID="{888A8E32-7A46-41DF-80F3-35C780C0D8E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76364C6-0F9A-40D7-8FB3-28656EAA846C}" type="pres">
      <dgm:prSet presAssocID="{20DB6B8D-2F48-4EE6-B961-CDE46CBA6A10}" presName="spacing" presStyleCnt="0"/>
      <dgm:spPr/>
      <dgm:t>
        <a:bodyPr/>
        <a:lstStyle/>
        <a:p>
          <a:endParaRPr lang="hu-HU"/>
        </a:p>
      </dgm:t>
    </dgm:pt>
    <dgm:pt modelId="{4E346CC9-8031-41ED-B1F0-53B51ADB2933}" type="pres">
      <dgm:prSet presAssocID="{559914FB-A821-46FC-9B3A-D8C5135697A9}" presName="composite" presStyleCnt="0"/>
      <dgm:spPr/>
      <dgm:t>
        <a:bodyPr/>
        <a:lstStyle/>
        <a:p>
          <a:endParaRPr lang="hu-HU"/>
        </a:p>
      </dgm:t>
    </dgm:pt>
    <dgm:pt modelId="{B8228776-8ACF-4F63-90F7-15B1F16F1ACB}" type="pres">
      <dgm:prSet presAssocID="{559914FB-A821-46FC-9B3A-D8C5135697A9}" presName="imgShp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E9D7F443-855A-4AFD-8557-0CE8DC08BD48}" type="pres">
      <dgm:prSet presAssocID="{559914FB-A821-46FC-9B3A-D8C5135697A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4189B16-21F3-4941-B928-C9364A0B5D52}" type="presOf" srcId="{62A57EAE-98FC-43E9-9A5B-91E43A8BD7C2}" destId="{8144832F-E67A-4AAD-8B4B-DF4B2CC25ECE}" srcOrd="0" destOrd="0" presId="urn:microsoft.com/office/officeart/2005/8/layout/vList3#1"/>
    <dgm:cxn modelId="{BA235E17-EB81-4801-AA5F-0CD0811FE43F}" srcId="{D86F5884-1236-44B2-92DF-EB7EF5E13016}" destId="{888A8E32-7A46-41DF-80F3-35C780C0D8E6}" srcOrd="1" destOrd="0" parTransId="{56879C76-90B1-45D5-B832-67FD3A7CCF95}" sibTransId="{20DB6B8D-2F48-4EE6-B961-CDE46CBA6A10}"/>
    <dgm:cxn modelId="{A842943D-2B21-4557-8E25-DEE949856793}" srcId="{D86F5884-1236-44B2-92DF-EB7EF5E13016}" destId="{62A57EAE-98FC-43E9-9A5B-91E43A8BD7C2}" srcOrd="0" destOrd="0" parTransId="{D4EF9E55-F9F5-49F0-84B3-CFD6B6AA5795}" sibTransId="{550F2AA2-FEBA-40AF-8134-51B2B23F41A6}"/>
    <dgm:cxn modelId="{819A375F-9210-4589-A73A-A97856BA6B76}" srcId="{D86F5884-1236-44B2-92DF-EB7EF5E13016}" destId="{559914FB-A821-46FC-9B3A-D8C5135697A9}" srcOrd="2" destOrd="0" parTransId="{5B73BCCC-9F16-4A55-8E98-B0819E3FC74E}" sibTransId="{086C3CF2-88BE-4B03-B587-8EE809717889}"/>
    <dgm:cxn modelId="{4F74E99E-967F-4FDE-902B-60F6B0D7EFD5}" type="presOf" srcId="{559914FB-A821-46FC-9B3A-D8C5135697A9}" destId="{E9D7F443-855A-4AFD-8557-0CE8DC08BD48}" srcOrd="0" destOrd="0" presId="urn:microsoft.com/office/officeart/2005/8/layout/vList3#1"/>
    <dgm:cxn modelId="{873D5D03-E3C7-477D-B0A3-AF769D963B2C}" type="presOf" srcId="{D86F5884-1236-44B2-92DF-EB7EF5E13016}" destId="{C7A6B723-3B89-456E-9870-C8089BFBC74A}" srcOrd="0" destOrd="0" presId="urn:microsoft.com/office/officeart/2005/8/layout/vList3#1"/>
    <dgm:cxn modelId="{F16759D3-F701-424D-919F-958ADE026CD8}" type="presOf" srcId="{888A8E32-7A46-41DF-80F3-35C780C0D8E6}" destId="{CF4B65F3-15F5-4154-AFE3-359A86A1D0A5}" srcOrd="0" destOrd="0" presId="urn:microsoft.com/office/officeart/2005/8/layout/vList3#1"/>
    <dgm:cxn modelId="{6E756F53-B217-428F-84F9-E1C7F7123552}" type="presParOf" srcId="{C7A6B723-3B89-456E-9870-C8089BFBC74A}" destId="{3159ACFC-754C-48BF-A65D-1CF3B7209AC5}" srcOrd="0" destOrd="0" presId="urn:microsoft.com/office/officeart/2005/8/layout/vList3#1"/>
    <dgm:cxn modelId="{212EED59-3244-41BF-ABFC-C85412CB0BAC}" type="presParOf" srcId="{3159ACFC-754C-48BF-A65D-1CF3B7209AC5}" destId="{E76DEA00-C9F2-4883-9BC7-783A985228B7}" srcOrd="0" destOrd="0" presId="urn:microsoft.com/office/officeart/2005/8/layout/vList3#1"/>
    <dgm:cxn modelId="{2066AF29-3C94-4A13-9B34-37B97A5BC1B3}" type="presParOf" srcId="{3159ACFC-754C-48BF-A65D-1CF3B7209AC5}" destId="{8144832F-E67A-4AAD-8B4B-DF4B2CC25ECE}" srcOrd="1" destOrd="0" presId="urn:microsoft.com/office/officeart/2005/8/layout/vList3#1"/>
    <dgm:cxn modelId="{D8ACB0D6-DFA7-4EBA-88EB-145D254679E4}" type="presParOf" srcId="{C7A6B723-3B89-456E-9870-C8089BFBC74A}" destId="{A92979A7-0FE1-4EAE-B44C-AEC7BE5121CC}" srcOrd="1" destOrd="0" presId="urn:microsoft.com/office/officeart/2005/8/layout/vList3#1"/>
    <dgm:cxn modelId="{70B5836D-80FF-4A95-824B-AA4DA23E6FDB}" type="presParOf" srcId="{C7A6B723-3B89-456E-9870-C8089BFBC74A}" destId="{A6548776-DEE9-4935-BE28-2B87EFE6EA16}" srcOrd="2" destOrd="0" presId="urn:microsoft.com/office/officeart/2005/8/layout/vList3#1"/>
    <dgm:cxn modelId="{EDF29753-293B-4645-A54A-690608234E81}" type="presParOf" srcId="{A6548776-DEE9-4935-BE28-2B87EFE6EA16}" destId="{B402E95B-1D82-49A6-8361-2A07A21ED2AF}" srcOrd="0" destOrd="0" presId="urn:microsoft.com/office/officeart/2005/8/layout/vList3#1"/>
    <dgm:cxn modelId="{2D0C15D8-9BD2-49FC-B751-4CFBE92A0FDF}" type="presParOf" srcId="{A6548776-DEE9-4935-BE28-2B87EFE6EA16}" destId="{CF4B65F3-15F5-4154-AFE3-359A86A1D0A5}" srcOrd="1" destOrd="0" presId="urn:microsoft.com/office/officeart/2005/8/layout/vList3#1"/>
    <dgm:cxn modelId="{C12130C2-EABC-48EC-8688-E7FBCB4C12BB}" type="presParOf" srcId="{C7A6B723-3B89-456E-9870-C8089BFBC74A}" destId="{776364C6-0F9A-40D7-8FB3-28656EAA846C}" srcOrd="3" destOrd="0" presId="urn:microsoft.com/office/officeart/2005/8/layout/vList3#1"/>
    <dgm:cxn modelId="{611B2101-DDA2-422C-BC66-622917B06B62}" type="presParOf" srcId="{C7A6B723-3B89-456E-9870-C8089BFBC74A}" destId="{4E346CC9-8031-41ED-B1F0-53B51ADB2933}" srcOrd="4" destOrd="0" presId="urn:microsoft.com/office/officeart/2005/8/layout/vList3#1"/>
    <dgm:cxn modelId="{7CCF58D3-257E-4C8C-BC65-9C599B394B4B}" type="presParOf" srcId="{4E346CC9-8031-41ED-B1F0-53B51ADB2933}" destId="{B8228776-8ACF-4F63-90F7-15B1F16F1ACB}" srcOrd="0" destOrd="0" presId="urn:microsoft.com/office/officeart/2005/8/layout/vList3#1"/>
    <dgm:cxn modelId="{1E6E7717-91D3-42FE-8D08-0B69170B318F}" type="presParOf" srcId="{4E346CC9-8031-41ED-B1F0-53B51ADB2933}" destId="{E9D7F443-855A-4AFD-8557-0CE8DC08BD48}" srcOrd="1" destOrd="0" presId="urn:microsoft.com/office/officeart/2005/8/layout/vList3#1"/>
  </dgm:cxnLst>
  <dgm:bg>
    <a:solidFill>
      <a:srgbClr val="2370AF"/>
    </a:solidFill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A7EC34-8206-4C2C-AAD0-26207ED53DFE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97870F6A-177C-4E64-81E7-29F367F124A3}">
      <dgm:prSet/>
      <dgm:spPr>
        <a:solidFill>
          <a:srgbClr val="5081BD"/>
        </a:solidFill>
      </dgm:spPr>
      <dgm:t>
        <a:bodyPr/>
        <a:lstStyle/>
        <a:p>
          <a:pPr algn="ctr" rtl="0"/>
          <a:r>
            <a:rPr lang="hu-HU" b="1" dirty="0" err="1" smtClean="0"/>
            <a:t>Hungarian</a:t>
          </a:r>
          <a:r>
            <a:rPr lang="hu-HU" b="1" dirty="0" smtClean="0"/>
            <a:t> </a:t>
          </a:r>
          <a:r>
            <a:rPr lang="hu-HU" b="1" dirty="0" err="1" smtClean="0"/>
            <a:t>Higher</a:t>
          </a:r>
          <a:r>
            <a:rPr lang="hu-HU" b="1" dirty="0" smtClean="0"/>
            <a:t> </a:t>
          </a:r>
          <a:r>
            <a:rPr lang="hu-HU" b="1" dirty="0" err="1" smtClean="0"/>
            <a:t>Educational</a:t>
          </a:r>
          <a:r>
            <a:rPr lang="hu-HU" b="1" dirty="0" smtClean="0"/>
            <a:t> </a:t>
          </a:r>
          <a:r>
            <a:rPr lang="hu-HU" b="1" dirty="0" err="1" smtClean="0"/>
            <a:t>Institutions</a:t>
          </a:r>
          <a:endParaRPr lang="en-US" b="1" dirty="0"/>
        </a:p>
      </dgm:t>
    </dgm:pt>
    <dgm:pt modelId="{47D2FE52-F889-458D-82E0-52FDED8A69DF}" type="parTrans" cxnId="{E49EA13F-2A93-405B-A74E-BEFAAB00938D}">
      <dgm:prSet/>
      <dgm:spPr/>
      <dgm:t>
        <a:bodyPr/>
        <a:lstStyle/>
        <a:p>
          <a:endParaRPr lang="hu-HU"/>
        </a:p>
      </dgm:t>
    </dgm:pt>
    <dgm:pt modelId="{49F01D11-B745-45C2-9FDF-ECBB6015B8F9}" type="sibTrans" cxnId="{E49EA13F-2A93-405B-A74E-BEFAAB00938D}">
      <dgm:prSet/>
      <dgm:spPr/>
      <dgm:t>
        <a:bodyPr/>
        <a:lstStyle/>
        <a:p>
          <a:endParaRPr lang="hu-HU"/>
        </a:p>
      </dgm:t>
    </dgm:pt>
    <dgm:pt modelId="{8A44EE49-646D-4BFF-99C9-DA88029547A0}" type="pres">
      <dgm:prSet presAssocID="{38A7EC34-8206-4C2C-AAD0-26207ED53D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6A82DDC-E1CC-42C5-8DAD-801E64DFCF2D}" type="pres">
      <dgm:prSet presAssocID="{97870F6A-177C-4E64-81E7-29F367F124A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47987A9-05CA-46B5-9B1A-A657AFF5B637}" type="presOf" srcId="{97870F6A-177C-4E64-81E7-29F367F124A3}" destId="{26A82DDC-E1CC-42C5-8DAD-801E64DFCF2D}" srcOrd="0" destOrd="0" presId="urn:microsoft.com/office/officeart/2005/8/layout/vList2"/>
    <dgm:cxn modelId="{E49EA13F-2A93-405B-A74E-BEFAAB00938D}" srcId="{38A7EC34-8206-4C2C-AAD0-26207ED53DFE}" destId="{97870F6A-177C-4E64-81E7-29F367F124A3}" srcOrd="0" destOrd="0" parTransId="{47D2FE52-F889-458D-82E0-52FDED8A69DF}" sibTransId="{49F01D11-B745-45C2-9FDF-ECBB6015B8F9}"/>
    <dgm:cxn modelId="{3C8CD7FF-31EB-479C-B96B-0A4BE7DC64B4}" type="presOf" srcId="{38A7EC34-8206-4C2C-AAD0-26207ED53DFE}" destId="{8A44EE49-646D-4BFF-99C9-DA88029547A0}" srcOrd="0" destOrd="0" presId="urn:microsoft.com/office/officeart/2005/8/layout/vList2"/>
    <dgm:cxn modelId="{3E61DE1A-9233-4889-9C45-BE2A881208C2}" type="presParOf" srcId="{8A44EE49-646D-4BFF-99C9-DA88029547A0}" destId="{26A82DDC-E1CC-42C5-8DAD-801E64DFCF2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CE1B6D0-6D8F-4107-83AB-28AFBB3620B2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260E0CC8-E6A6-4EC1-B592-A068BB241F1B}" type="pres">
      <dgm:prSet presAssocID="{ACE1B6D0-6D8F-4107-83AB-28AFBB3620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</dgm:ptLst>
  <dgm:cxnLst>
    <dgm:cxn modelId="{EC42F8BB-057E-45B6-A3B0-F382C373FB2D}" type="presOf" srcId="{ACE1B6D0-6D8F-4107-83AB-28AFBB3620B2}" destId="{260E0CC8-E6A6-4EC1-B592-A068BB241F1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1EA5FE8-7EEE-4ACF-9E4E-7B93EDA9E1E9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4531B702-8233-4327-9608-528E48DD78EA}">
      <dgm:prSet custT="1"/>
      <dgm:spPr>
        <a:solidFill>
          <a:srgbClr val="DDDDDD"/>
        </a:solidFill>
      </dgm:spPr>
      <dgm:t>
        <a:bodyPr/>
        <a:lstStyle/>
        <a:p>
          <a:pPr algn="ctr" rtl="0"/>
          <a:r>
            <a:rPr lang="hu-HU" sz="4800" b="1" dirty="0" err="1" smtClean="0">
              <a:solidFill>
                <a:srgbClr val="1F6299"/>
              </a:solidFill>
            </a:rPr>
            <a:t>Thank</a:t>
          </a:r>
          <a:r>
            <a:rPr lang="hu-HU" sz="4800" b="1" dirty="0" smtClean="0">
              <a:solidFill>
                <a:srgbClr val="1F6299"/>
              </a:solidFill>
            </a:rPr>
            <a:t> </a:t>
          </a:r>
          <a:r>
            <a:rPr lang="hu-HU" sz="4800" b="1" dirty="0" err="1" smtClean="0">
              <a:solidFill>
                <a:srgbClr val="1F6299"/>
              </a:solidFill>
            </a:rPr>
            <a:t>you</a:t>
          </a:r>
          <a:r>
            <a:rPr lang="hu-HU" sz="4800" b="1" dirty="0" smtClean="0">
              <a:solidFill>
                <a:srgbClr val="1F6299"/>
              </a:solidFill>
            </a:rPr>
            <a:t> </a:t>
          </a:r>
          <a:r>
            <a:rPr lang="hu-HU" sz="4800" b="1" dirty="0" err="1" smtClean="0">
              <a:solidFill>
                <a:srgbClr val="1F6299"/>
              </a:solidFill>
            </a:rPr>
            <a:t>for</a:t>
          </a:r>
          <a:r>
            <a:rPr lang="hu-HU" sz="4800" b="1" dirty="0" smtClean="0">
              <a:solidFill>
                <a:srgbClr val="1F6299"/>
              </a:solidFill>
            </a:rPr>
            <a:t> </a:t>
          </a:r>
          <a:r>
            <a:rPr lang="hu-HU" sz="4800" b="1" dirty="0" err="1" smtClean="0">
              <a:solidFill>
                <a:srgbClr val="1F6299"/>
              </a:solidFill>
            </a:rPr>
            <a:t>your</a:t>
          </a:r>
          <a:r>
            <a:rPr lang="hu-HU" sz="4800" b="1" dirty="0" smtClean="0">
              <a:solidFill>
                <a:srgbClr val="1F6299"/>
              </a:solidFill>
            </a:rPr>
            <a:t> </a:t>
          </a:r>
          <a:r>
            <a:rPr lang="hu-HU" sz="4800" b="1" dirty="0" err="1" smtClean="0">
              <a:solidFill>
                <a:srgbClr val="1F6299"/>
              </a:solidFill>
            </a:rPr>
            <a:t>attention</a:t>
          </a:r>
          <a:r>
            <a:rPr lang="hu-HU" sz="4800" b="1" dirty="0" smtClean="0">
              <a:solidFill>
                <a:srgbClr val="1F6299"/>
              </a:solidFill>
            </a:rPr>
            <a:t>!</a:t>
          </a:r>
          <a:endParaRPr lang="hu-HU" sz="4800" dirty="0">
            <a:solidFill>
              <a:srgbClr val="1F6299"/>
            </a:solidFill>
          </a:endParaRPr>
        </a:p>
      </dgm:t>
    </dgm:pt>
    <dgm:pt modelId="{97452A87-A0A3-4F29-8526-540FBA39C4EB}" type="parTrans" cxnId="{79752BBC-8F5F-49B0-AD35-2A9439C2A36F}">
      <dgm:prSet/>
      <dgm:spPr/>
      <dgm:t>
        <a:bodyPr/>
        <a:lstStyle/>
        <a:p>
          <a:endParaRPr lang="hu-HU"/>
        </a:p>
      </dgm:t>
    </dgm:pt>
    <dgm:pt modelId="{6E97F7A5-4674-4322-8C9A-2B7C904744B8}" type="sibTrans" cxnId="{79752BBC-8F5F-49B0-AD35-2A9439C2A36F}">
      <dgm:prSet/>
      <dgm:spPr/>
      <dgm:t>
        <a:bodyPr/>
        <a:lstStyle/>
        <a:p>
          <a:endParaRPr lang="hu-HU"/>
        </a:p>
      </dgm:t>
    </dgm:pt>
    <dgm:pt modelId="{3AD4615E-5FDF-4ABF-ADE6-F93C5AF3B9F7}" type="pres">
      <dgm:prSet presAssocID="{81EA5FE8-7EEE-4ACF-9E4E-7B93EDA9E1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142A1F2-C2A9-4BF2-B1DF-1B8ADB7F5DEC}" type="pres">
      <dgm:prSet presAssocID="{4531B702-8233-4327-9608-528E48DD78EA}" presName="parentText" presStyleLbl="node1" presStyleIdx="0" presStyleCnt="1" custScaleY="302482" custLinFactY="171033" custLinFactNeighborX="3901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9752BBC-8F5F-49B0-AD35-2A9439C2A36F}" srcId="{81EA5FE8-7EEE-4ACF-9E4E-7B93EDA9E1E9}" destId="{4531B702-8233-4327-9608-528E48DD78EA}" srcOrd="0" destOrd="0" parTransId="{97452A87-A0A3-4F29-8526-540FBA39C4EB}" sibTransId="{6E97F7A5-4674-4322-8C9A-2B7C904744B8}"/>
    <dgm:cxn modelId="{D5A795AE-0878-4F09-AA31-A765162F3C93}" type="presOf" srcId="{81EA5FE8-7EEE-4ACF-9E4E-7B93EDA9E1E9}" destId="{3AD4615E-5FDF-4ABF-ADE6-F93C5AF3B9F7}" srcOrd="0" destOrd="0" presId="urn:microsoft.com/office/officeart/2005/8/layout/vList2"/>
    <dgm:cxn modelId="{36CBDF96-463F-472A-BA19-6A64983B6663}" type="presOf" srcId="{4531B702-8233-4327-9608-528E48DD78EA}" destId="{A142A1F2-C2A9-4BF2-B1DF-1B8ADB7F5DEC}" srcOrd="0" destOrd="0" presId="urn:microsoft.com/office/officeart/2005/8/layout/vList2"/>
    <dgm:cxn modelId="{F39807A5-37DB-4291-B822-D471293CAFC1}" type="presParOf" srcId="{3AD4615E-5FDF-4ABF-ADE6-F93C5AF3B9F7}" destId="{A142A1F2-C2A9-4BF2-B1DF-1B8ADB7F5DE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14AD90-2E2E-432F-BEA7-A2058602C2F9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3219B6C0-B07B-48BB-B285-80F25B334309}">
      <dgm:prSet phldrT="[Szöveg]" custT="1"/>
      <dgm:spPr/>
      <dgm:t>
        <a:bodyPr/>
        <a:lstStyle/>
        <a:p>
          <a:r>
            <a:rPr lang="en-US" sz="2000" dirty="0" smtClean="0">
              <a:latin typeface="+mn-lt"/>
              <a:cs typeface="+mn-cs"/>
            </a:rPr>
            <a:t>Technical College of Light Industry</a:t>
          </a:r>
          <a:endParaRPr lang="hu-HU" sz="2000" dirty="0"/>
        </a:p>
      </dgm:t>
    </dgm:pt>
    <dgm:pt modelId="{9B959ECA-45AA-407D-8D6F-940396FEFAE7}">
      <dgm:prSet phldrT="[Szöveg]" custT="1"/>
      <dgm:spPr/>
      <dgm:t>
        <a:bodyPr/>
        <a:lstStyle/>
        <a:p>
          <a:r>
            <a:rPr lang="en-GB" sz="1800" i="0" dirty="0" smtClean="0"/>
            <a:t>The Hungarian Royal Public Training School of Mechanics and Watchmaking</a:t>
          </a:r>
          <a:r>
            <a:rPr lang="hu-HU" sz="1800" i="0" dirty="0" smtClean="0"/>
            <a:t>(1888)</a:t>
          </a:r>
          <a:endParaRPr lang="hu-HU" sz="1800" i="0" dirty="0"/>
        </a:p>
      </dgm:t>
    </dgm:pt>
    <dgm:pt modelId="{7DFC4039-F277-43E3-BE9D-1A55B92275FC}">
      <dgm:prSet phldrT="[Szöveg]" custT="1"/>
      <dgm:spPr/>
      <dgm:t>
        <a:bodyPr/>
        <a:lstStyle/>
        <a:p>
          <a:r>
            <a:rPr lang="hu-HU" sz="2000" dirty="0" smtClean="0"/>
            <a:t>Kandó Kálmán</a:t>
          </a:r>
        </a:p>
        <a:p>
          <a:r>
            <a:rPr lang="en-GB" sz="2000" dirty="0" smtClean="0"/>
            <a:t>Polytechnic </a:t>
          </a:r>
          <a:endParaRPr lang="hu-HU" sz="2000" dirty="0"/>
        </a:p>
      </dgm:t>
    </dgm:pt>
    <dgm:pt modelId="{7B3DB317-6E88-430E-9B92-CD59A8482FD7}" type="sibTrans" cxnId="{D3936253-D6EF-4ABF-917A-B9245830FF33}">
      <dgm:prSet/>
      <dgm:spPr/>
      <dgm:t>
        <a:bodyPr/>
        <a:lstStyle/>
        <a:p>
          <a:endParaRPr lang="hu-HU"/>
        </a:p>
      </dgm:t>
    </dgm:pt>
    <dgm:pt modelId="{EAAE598A-3E1A-4C10-8783-07E003F60CFD}" type="parTrans" cxnId="{D3936253-D6EF-4ABF-917A-B9245830FF33}">
      <dgm:prSet/>
      <dgm:spPr/>
      <dgm:t>
        <a:bodyPr/>
        <a:lstStyle/>
        <a:p>
          <a:endParaRPr lang="hu-HU"/>
        </a:p>
      </dgm:t>
    </dgm:pt>
    <dgm:pt modelId="{FA909168-582B-4D44-8EB2-6B001B0B69E1}">
      <dgm:prSet phldrT="[Szöveg]" custT="1"/>
      <dgm:spPr/>
      <dgm:t>
        <a:bodyPr/>
        <a:lstStyle/>
        <a:p>
          <a:r>
            <a:rPr lang="en-GB" sz="1800" b="0" dirty="0" smtClean="0"/>
            <a:t>Public Secondary Industrial School of Budapest </a:t>
          </a:r>
          <a:r>
            <a:rPr lang="hu-HU" sz="1800" b="0" dirty="0" smtClean="0"/>
            <a:t> (1879) </a:t>
          </a:r>
          <a:endParaRPr lang="hu-HU" sz="1800" b="0" dirty="0"/>
        </a:p>
      </dgm:t>
    </dgm:pt>
    <dgm:pt modelId="{A63E2F0B-597D-4C05-A758-48C8656F3FBC}">
      <dgm:prSet phldrT="[Szöveg]" custT="1"/>
      <dgm:spPr/>
      <dgm:t>
        <a:bodyPr/>
        <a:lstStyle/>
        <a:p>
          <a:r>
            <a:rPr lang="hu-HU" sz="2000" dirty="0" smtClean="0"/>
            <a:t>Bánki Donát </a:t>
          </a:r>
          <a:r>
            <a:rPr lang="en-GB" sz="2000" dirty="0" smtClean="0"/>
            <a:t>Polytechnic </a:t>
          </a:r>
          <a:endParaRPr lang="hu-HU" sz="2000" dirty="0"/>
        </a:p>
      </dgm:t>
    </dgm:pt>
    <dgm:pt modelId="{A44B7B38-B892-4627-8005-A08F90F24990}" type="sibTrans" cxnId="{2C293FD3-ADA0-44AE-BF20-AFA537A8A617}">
      <dgm:prSet/>
      <dgm:spPr/>
      <dgm:t>
        <a:bodyPr/>
        <a:lstStyle/>
        <a:p>
          <a:endParaRPr lang="hu-HU"/>
        </a:p>
      </dgm:t>
    </dgm:pt>
    <dgm:pt modelId="{F53BB5E1-2F78-42AC-AF93-70C6C2E2A921}" type="parTrans" cxnId="{2C293FD3-ADA0-44AE-BF20-AFA537A8A617}">
      <dgm:prSet/>
      <dgm:spPr/>
      <dgm:t>
        <a:bodyPr/>
        <a:lstStyle/>
        <a:p>
          <a:endParaRPr lang="hu-HU"/>
        </a:p>
      </dgm:t>
    </dgm:pt>
    <dgm:pt modelId="{02DE52AD-22EC-45C5-91C5-7B65DF3C4715}" type="sibTrans" cxnId="{43BC207C-076B-4421-81F2-8700D6AFE950}">
      <dgm:prSet/>
      <dgm:spPr/>
      <dgm:t>
        <a:bodyPr/>
        <a:lstStyle/>
        <a:p>
          <a:endParaRPr lang="hu-HU"/>
        </a:p>
      </dgm:t>
    </dgm:pt>
    <dgm:pt modelId="{76986256-9060-4D18-919F-E4CD27E3D749}" type="parTrans" cxnId="{43BC207C-076B-4421-81F2-8700D6AFE950}">
      <dgm:prSet/>
      <dgm:spPr/>
      <dgm:t>
        <a:bodyPr/>
        <a:lstStyle/>
        <a:p>
          <a:endParaRPr lang="hu-HU"/>
        </a:p>
      </dgm:t>
    </dgm:pt>
    <dgm:pt modelId="{D12FBE3D-70DF-41E8-AE73-B337A12794EB}" type="sibTrans" cxnId="{74E82732-F8FD-4D2F-8B2A-188F2601E947}">
      <dgm:prSet/>
      <dgm:spPr/>
      <dgm:t>
        <a:bodyPr/>
        <a:lstStyle/>
        <a:p>
          <a:endParaRPr lang="hu-HU"/>
        </a:p>
      </dgm:t>
    </dgm:pt>
    <dgm:pt modelId="{3FAFF497-F7FF-4DCB-BCCF-9E4CEBEBA2DA}" type="parTrans" cxnId="{74E82732-F8FD-4D2F-8B2A-188F2601E947}">
      <dgm:prSet/>
      <dgm:spPr/>
      <dgm:t>
        <a:bodyPr/>
        <a:lstStyle/>
        <a:p>
          <a:endParaRPr lang="hu-HU"/>
        </a:p>
      </dgm:t>
    </dgm:pt>
    <dgm:pt modelId="{93258301-683B-4692-BB4E-385635743F80}" type="sibTrans" cxnId="{255CFB5C-D9BE-4CCE-8671-117294D1D302}">
      <dgm:prSet/>
      <dgm:spPr/>
      <dgm:t>
        <a:bodyPr/>
        <a:lstStyle/>
        <a:p>
          <a:endParaRPr lang="hu-HU"/>
        </a:p>
      </dgm:t>
    </dgm:pt>
    <dgm:pt modelId="{0C28AECE-1438-4F16-A2DD-05B03935EEF8}" type="parTrans" cxnId="{255CFB5C-D9BE-4CCE-8671-117294D1D302}">
      <dgm:prSet/>
      <dgm:spPr/>
      <dgm:t>
        <a:bodyPr/>
        <a:lstStyle/>
        <a:p>
          <a:endParaRPr lang="hu-HU"/>
        </a:p>
      </dgm:t>
    </dgm:pt>
    <dgm:pt modelId="{DD8A49F9-DF5D-482B-87C5-3C155E05112F}">
      <dgm:prSet phldrT="[Szöveg]" custT="1"/>
      <dgm:spPr/>
      <dgm:t>
        <a:bodyPr/>
        <a:lstStyle/>
        <a:p>
          <a:r>
            <a:rPr lang="hu-HU" sz="2000" b="1" dirty="0" smtClean="0">
              <a:solidFill>
                <a:srgbClr val="2472B2"/>
              </a:solidFill>
            </a:rPr>
            <a:t>Budapest </a:t>
          </a:r>
          <a:r>
            <a:rPr lang="hu-HU" sz="2000" b="1" dirty="0" err="1" smtClean="0">
              <a:solidFill>
                <a:srgbClr val="2472B2"/>
              </a:solidFill>
            </a:rPr>
            <a:t>Tech</a:t>
          </a:r>
          <a:endParaRPr lang="hu-HU" sz="2000" b="1" dirty="0" smtClean="0">
            <a:solidFill>
              <a:srgbClr val="2472B2"/>
            </a:solidFill>
          </a:endParaRPr>
        </a:p>
        <a:p>
          <a:r>
            <a:rPr lang="hu-HU" sz="2000" b="1" dirty="0" smtClean="0">
              <a:solidFill>
                <a:srgbClr val="2472B2"/>
              </a:solidFill>
            </a:rPr>
            <a:t>(2000)</a:t>
          </a:r>
          <a:endParaRPr lang="hu-HU" sz="2000" b="1" dirty="0">
            <a:solidFill>
              <a:srgbClr val="2472B2"/>
            </a:solidFill>
          </a:endParaRPr>
        </a:p>
      </dgm:t>
    </dgm:pt>
    <dgm:pt modelId="{C098CE0E-2B7F-44DB-9F15-23AEB4B43AC3}" type="sibTrans" cxnId="{840880D9-FE69-4322-A139-FB17B556EFE5}">
      <dgm:prSet/>
      <dgm:spPr/>
      <dgm:t>
        <a:bodyPr/>
        <a:lstStyle/>
        <a:p>
          <a:endParaRPr lang="hu-HU"/>
        </a:p>
      </dgm:t>
    </dgm:pt>
    <dgm:pt modelId="{17CAC083-5AA0-4D60-A000-D11C5ED23360}" type="parTrans" cxnId="{840880D9-FE69-4322-A139-FB17B556EFE5}">
      <dgm:prSet/>
      <dgm:spPr/>
      <dgm:t>
        <a:bodyPr/>
        <a:lstStyle/>
        <a:p>
          <a:endParaRPr lang="hu-HU"/>
        </a:p>
      </dgm:t>
    </dgm:pt>
    <dgm:pt modelId="{BBDF9BB5-12C1-4AD7-9CD9-A3F7CFA9E427}">
      <dgm:prSet phldrT="[Szöveg]" custT="1"/>
      <dgm:spPr/>
      <dgm:t>
        <a:bodyPr/>
        <a:lstStyle/>
        <a:p>
          <a:r>
            <a:rPr lang="hu-HU" sz="2400" b="1" dirty="0" smtClean="0">
              <a:solidFill>
                <a:srgbClr val="2472B2"/>
              </a:solidFill>
            </a:rPr>
            <a:t>Óbuda University</a:t>
          </a:r>
        </a:p>
        <a:p>
          <a:r>
            <a:rPr lang="hu-HU" sz="2400" b="1" dirty="0" smtClean="0">
              <a:solidFill>
                <a:srgbClr val="2472B2"/>
              </a:solidFill>
            </a:rPr>
            <a:t>(2010)</a:t>
          </a:r>
          <a:endParaRPr lang="hu-HU" sz="2400" b="1" dirty="0">
            <a:solidFill>
              <a:srgbClr val="2472B2"/>
            </a:solidFill>
          </a:endParaRPr>
        </a:p>
      </dgm:t>
    </dgm:pt>
    <dgm:pt modelId="{A3D2844B-ACAB-4033-9540-264364030293}" type="sibTrans" cxnId="{0A8BC770-46FC-4AB8-80FA-07791817827C}">
      <dgm:prSet/>
      <dgm:spPr/>
      <dgm:t>
        <a:bodyPr/>
        <a:lstStyle/>
        <a:p>
          <a:endParaRPr lang="hu-HU"/>
        </a:p>
      </dgm:t>
    </dgm:pt>
    <dgm:pt modelId="{33CCC545-C87A-4A7F-A680-0373A69C1768}" type="parTrans" cxnId="{0A8BC770-46FC-4AB8-80FA-07791817827C}">
      <dgm:prSet/>
      <dgm:spPr/>
      <dgm:t>
        <a:bodyPr/>
        <a:lstStyle/>
        <a:p>
          <a:endParaRPr lang="hu-HU"/>
        </a:p>
      </dgm:t>
    </dgm:pt>
    <dgm:pt modelId="{0D93362B-008F-4E03-A2B7-FB86F8AE0E19}" type="pres">
      <dgm:prSet presAssocID="{D514AD90-2E2E-432F-BEA7-A2058602C2F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FED7AF1B-9BDA-4594-B68B-B926802EC45F}" type="pres">
      <dgm:prSet presAssocID="{BBDF9BB5-12C1-4AD7-9CD9-A3F7CFA9E427}" presName="hierRoot1" presStyleCnt="0"/>
      <dgm:spPr/>
      <dgm:t>
        <a:bodyPr/>
        <a:lstStyle/>
        <a:p>
          <a:endParaRPr lang="hu-HU"/>
        </a:p>
      </dgm:t>
    </dgm:pt>
    <dgm:pt modelId="{5FAAF669-2B48-42BF-93BF-6C9E845D4817}" type="pres">
      <dgm:prSet presAssocID="{BBDF9BB5-12C1-4AD7-9CD9-A3F7CFA9E427}" presName="composite" presStyleCnt="0"/>
      <dgm:spPr/>
      <dgm:t>
        <a:bodyPr/>
        <a:lstStyle/>
        <a:p>
          <a:endParaRPr lang="hu-HU"/>
        </a:p>
      </dgm:t>
    </dgm:pt>
    <dgm:pt modelId="{DA49DC56-7016-4B15-BD64-E087BA1084FC}" type="pres">
      <dgm:prSet presAssocID="{BBDF9BB5-12C1-4AD7-9CD9-A3F7CFA9E427}" presName="background" presStyleLbl="node0" presStyleIdx="0" presStyleCnt="1"/>
      <dgm:spPr>
        <a:solidFill>
          <a:srgbClr val="2472B2"/>
        </a:solidFill>
      </dgm:spPr>
      <dgm:t>
        <a:bodyPr/>
        <a:lstStyle/>
        <a:p>
          <a:endParaRPr lang="hu-HU"/>
        </a:p>
      </dgm:t>
    </dgm:pt>
    <dgm:pt modelId="{32C4E745-6AB2-4635-836D-FC5A1DDEA503}" type="pres">
      <dgm:prSet presAssocID="{BBDF9BB5-12C1-4AD7-9CD9-A3F7CFA9E427}" presName="text" presStyleLbl="fgAcc0" presStyleIdx="0" presStyleCnt="1" custScaleX="173361" custScaleY="152104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8E8E20CE-E8CF-4B9A-88EC-CFDCEBB44E33}" type="pres">
      <dgm:prSet presAssocID="{BBDF9BB5-12C1-4AD7-9CD9-A3F7CFA9E427}" presName="hierChild2" presStyleCnt="0"/>
      <dgm:spPr/>
      <dgm:t>
        <a:bodyPr/>
        <a:lstStyle/>
        <a:p>
          <a:endParaRPr lang="hu-HU"/>
        </a:p>
      </dgm:t>
    </dgm:pt>
    <dgm:pt modelId="{ACEC414A-EB4A-4EA1-946A-19F557DF4832}" type="pres">
      <dgm:prSet presAssocID="{17CAC083-5AA0-4D60-A000-D11C5ED23360}" presName="Name10" presStyleLbl="parChTrans1D2" presStyleIdx="0" presStyleCnt="1"/>
      <dgm:spPr/>
      <dgm:t>
        <a:bodyPr/>
        <a:lstStyle/>
        <a:p>
          <a:endParaRPr lang="hu-HU"/>
        </a:p>
      </dgm:t>
    </dgm:pt>
    <dgm:pt modelId="{86CC220D-B741-413F-8AD5-B16F4DC01183}" type="pres">
      <dgm:prSet presAssocID="{DD8A49F9-DF5D-482B-87C5-3C155E05112F}" presName="hierRoot2" presStyleCnt="0"/>
      <dgm:spPr/>
      <dgm:t>
        <a:bodyPr/>
        <a:lstStyle/>
        <a:p>
          <a:endParaRPr lang="hu-HU"/>
        </a:p>
      </dgm:t>
    </dgm:pt>
    <dgm:pt modelId="{0BE5E384-8239-48D9-A99B-007457C8B626}" type="pres">
      <dgm:prSet presAssocID="{DD8A49F9-DF5D-482B-87C5-3C155E05112F}" presName="composite2" presStyleCnt="0"/>
      <dgm:spPr/>
      <dgm:t>
        <a:bodyPr/>
        <a:lstStyle/>
        <a:p>
          <a:endParaRPr lang="hu-HU"/>
        </a:p>
      </dgm:t>
    </dgm:pt>
    <dgm:pt modelId="{93C41EAE-6E65-46D7-9E77-B3EE687947A9}" type="pres">
      <dgm:prSet presAssocID="{DD8A49F9-DF5D-482B-87C5-3C155E05112F}" presName="background2" presStyleLbl="node2" presStyleIdx="0" presStyleCnt="1"/>
      <dgm:spPr>
        <a:solidFill>
          <a:srgbClr val="2472B2"/>
        </a:solidFill>
      </dgm:spPr>
      <dgm:t>
        <a:bodyPr/>
        <a:lstStyle/>
        <a:p>
          <a:endParaRPr lang="hu-HU"/>
        </a:p>
      </dgm:t>
    </dgm:pt>
    <dgm:pt modelId="{8AE442A2-E579-4E98-A5C3-08945215E6BA}" type="pres">
      <dgm:prSet presAssocID="{DD8A49F9-DF5D-482B-87C5-3C155E05112F}" presName="text2" presStyleLbl="fgAcc2" presStyleIdx="0" presStyleCnt="1" custScaleX="22697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0D5E9383-D2C8-4FA3-B7A8-C6202189350E}" type="pres">
      <dgm:prSet presAssocID="{DD8A49F9-DF5D-482B-87C5-3C155E05112F}" presName="hierChild3" presStyleCnt="0"/>
      <dgm:spPr/>
      <dgm:t>
        <a:bodyPr/>
        <a:lstStyle/>
        <a:p>
          <a:endParaRPr lang="hu-HU"/>
        </a:p>
      </dgm:t>
    </dgm:pt>
    <dgm:pt modelId="{211B4F30-1D54-4FA1-9748-AB3CE719309D}" type="pres">
      <dgm:prSet presAssocID="{0C28AECE-1438-4F16-A2DD-05B03935EEF8}" presName="Name17" presStyleLbl="parChTrans1D3" presStyleIdx="0" presStyleCnt="3"/>
      <dgm:spPr/>
      <dgm:t>
        <a:bodyPr/>
        <a:lstStyle/>
        <a:p>
          <a:endParaRPr lang="hu-HU"/>
        </a:p>
      </dgm:t>
    </dgm:pt>
    <dgm:pt modelId="{FC89DE78-2720-427C-8F29-285185D7E982}" type="pres">
      <dgm:prSet presAssocID="{A63E2F0B-597D-4C05-A758-48C8656F3FBC}" presName="hierRoot3" presStyleCnt="0"/>
      <dgm:spPr/>
      <dgm:t>
        <a:bodyPr/>
        <a:lstStyle/>
        <a:p>
          <a:endParaRPr lang="hu-HU"/>
        </a:p>
      </dgm:t>
    </dgm:pt>
    <dgm:pt modelId="{C0B28E14-DE10-44FF-A01F-41C9BCB172D8}" type="pres">
      <dgm:prSet presAssocID="{A63E2F0B-597D-4C05-A758-48C8656F3FBC}" presName="composite3" presStyleCnt="0"/>
      <dgm:spPr/>
      <dgm:t>
        <a:bodyPr/>
        <a:lstStyle/>
        <a:p>
          <a:endParaRPr lang="hu-HU"/>
        </a:p>
      </dgm:t>
    </dgm:pt>
    <dgm:pt modelId="{48027E4F-ACC0-411B-9BAF-54EEA2286C4D}" type="pres">
      <dgm:prSet presAssocID="{A63E2F0B-597D-4C05-A758-48C8656F3FBC}" presName="background3" presStyleLbl="node3" presStyleIdx="0" presStyleCnt="3"/>
      <dgm:spPr>
        <a:solidFill>
          <a:srgbClr val="2472B2"/>
        </a:solidFill>
      </dgm:spPr>
      <dgm:t>
        <a:bodyPr/>
        <a:lstStyle/>
        <a:p>
          <a:endParaRPr lang="hu-HU"/>
        </a:p>
      </dgm:t>
    </dgm:pt>
    <dgm:pt modelId="{F5B6D1E4-4D75-4F05-98A7-AEE7C5066428}" type="pres">
      <dgm:prSet presAssocID="{A63E2F0B-597D-4C05-A758-48C8656F3FBC}" presName="text3" presStyleLbl="fgAcc3" presStyleIdx="0" presStyleCnt="3" custScaleX="132837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4EA006A0-1879-4067-ACBB-92FE47457D39}" type="pres">
      <dgm:prSet presAssocID="{A63E2F0B-597D-4C05-A758-48C8656F3FBC}" presName="hierChild4" presStyleCnt="0"/>
      <dgm:spPr/>
      <dgm:t>
        <a:bodyPr/>
        <a:lstStyle/>
        <a:p>
          <a:endParaRPr lang="hu-HU"/>
        </a:p>
      </dgm:t>
    </dgm:pt>
    <dgm:pt modelId="{EBCCA3D5-106D-4A02-9A06-049EAF5E178B}" type="pres">
      <dgm:prSet presAssocID="{F53BB5E1-2F78-42AC-AF93-70C6C2E2A921}" presName="Name23" presStyleLbl="parChTrans1D4" presStyleIdx="0" presStyleCnt="2"/>
      <dgm:spPr/>
      <dgm:t>
        <a:bodyPr/>
        <a:lstStyle/>
        <a:p>
          <a:endParaRPr lang="hu-HU"/>
        </a:p>
      </dgm:t>
    </dgm:pt>
    <dgm:pt modelId="{C9EC9D5E-68BB-4D97-BF58-D5274C6F824C}" type="pres">
      <dgm:prSet presAssocID="{FA909168-582B-4D44-8EB2-6B001B0B69E1}" presName="hierRoot4" presStyleCnt="0"/>
      <dgm:spPr/>
      <dgm:t>
        <a:bodyPr/>
        <a:lstStyle/>
        <a:p>
          <a:endParaRPr lang="hu-HU"/>
        </a:p>
      </dgm:t>
    </dgm:pt>
    <dgm:pt modelId="{714BACF6-1BAA-45D4-BE79-413BFB680D84}" type="pres">
      <dgm:prSet presAssocID="{FA909168-582B-4D44-8EB2-6B001B0B69E1}" presName="composite4" presStyleCnt="0"/>
      <dgm:spPr/>
      <dgm:t>
        <a:bodyPr/>
        <a:lstStyle/>
        <a:p>
          <a:endParaRPr lang="hu-HU"/>
        </a:p>
      </dgm:t>
    </dgm:pt>
    <dgm:pt modelId="{FAF1E16A-C33A-4E6A-8618-C2BEDF2D573C}" type="pres">
      <dgm:prSet presAssocID="{FA909168-582B-4D44-8EB2-6B001B0B69E1}" presName="background4" presStyleLbl="node4" presStyleIdx="0" presStyleCnt="2"/>
      <dgm:spPr>
        <a:solidFill>
          <a:srgbClr val="2472B2"/>
        </a:solidFill>
      </dgm:spPr>
      <dgm:t>
        <a:bodyPr/>
        <a:lstStyle/>
        <a:p>
          <a:endParaRPr lang="hu-HU"/>
        </a:p>
      </dgm:t>
    </dgm:pt>
    <dgm:pt modelId="{6F309838-3C91-4E88-BCC0-FA44DB72C515}" type="pres">
      <dgm:prSet presAssocID="{FA909168-582B-4D44-8EB2-6B001B0B69E1}" presName="text4" presStyleLbl="fgAcc4" presStyleIdx="0" presStyleCnt="2" custScaleX="145444" custLinFactNeighborX="4081" custLinFactNeighborY="-1297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F74FE30D-A86C-46EA-8111-29E984D4771D}" type="pres">
      <dgm:prSet presAssocID="{FA909168-582B-4D44-8EB2-6B001B0B69E1}" presName="hierChild5" presStyleCnt="0"/>
      <dgm:spPr/>
      <dgm:t>
        <a:bodyPr/>
        <a:lstStyle/>
        <a:p>
          <a:endParaRPr lang="hu-HU"/>
        </a:p>
      </dgm:t>
    </dgm:pt>
    <dgm:pt modelId="{F147530F-A5A7-4E2F-BE48-DA8FCAD8D175}" type="pres">
      <dgm:prSet presAssocID="{3FAFF497-F7FF-4DCB-BCCF-9E4CEBEBA2DA}" presName="Name17" presStyleLbl="parChTrans1D3" presStyleIdx="1" presStyleCnt="3"/>
      <dgm:spPr/>
      <dgm:t>
        <a:bodyPr/>
        <a:lstStyle/>
        <a:p>
          <a:endParaRPr lang="hu-HU"/>
        </a:p>
      </dgm:t>
    </dgm:pt>
    <dgm:pt modelId="{D439BF36-286F-4D03-B175-06F262FC4DB3}" type="pres">
      <dgm:prSet presAssocID="{7DFC4039-F277-43E3-BE9D-1A55B92275FC}" presName="hierRoot3" presStyleCnt="0"/>
      <dgm:spPr/>
      <dgm:t>
        <a:bodyPr/>
        <a:lstStyle/>
        <a:p>
          <a:endParaRPr lang="hu-HU"/>
        </a:p>
      </dgm:t>
    </dgm:pt>
    <dgm:pt modelId="{EFF6F1B9-77EE-4192-BE9D-2C769E981946}" type="pres">
      <dgm:prSet presAssocID="{7DFC4039-F277-43E3-BE9D-1A55B92275FC}" presName="composite3" presStyleCnt="0"/>
      <dgm:spPr/>
      <dgm:t>
        <a:bodyPr/>
        <a:lstStyle/>
        <a:p>
          <a:endParaRPr lang="hu-HU"/>
        </a:p>
      </dgm:t>
    </dgm:pt>
    <dgm:pt modelId="{977871F3-C1F8-474E-BF30-D8FF3F26E952}" type="pres">
      <dgm:prSet presAssocID="{7DFC4039-F277-43E3-BE9D-1A55B92275FC}" presName="background3" presStyleLbl="node3" presStyleIdx="1" presStyleCnt="3"/>
      <dgm:spPr>
        <a:solidFill>
          <a:srgbClr val="2472B2"/>
        </a:solidFill>
      </dgm:spPr>
      <dgm:t>
        <a:bodyPr/>
        <a:lstStyle/>
        <a:p>
          <a:endParaRPr lang="hu-HU"/>
        </a:p>
      </dgm:t>
    </dgm:pt>
    <dgm:pt modelId="{00D89D4F-30AE-49D9-8A3B-C266E98AD98B}" type="pres">
      <dgm:prSet presAssocID="{7DFC4039-F277-43E3-BE9D-1A55B92275FC}" presName="text3" presStyleLbl="fgAcc3" presStyleIdx="1" presStyleCnt="3" custScaleX="131284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2D6DB4AF-624B-4475-87CA-681C27BEC321}" type="pres">
      <dgm:prSet presAssocID="{7DFC4039-F277-43E3-BE9D-1A55B92275FC}" presName="hierChild4" presStyleCnt="0"/>
      <dgm:spPr/>
      <dgm:t>
        <a:bodyPr/>
        <a:lstStyle/>
        <a:p>
          <a:endParaRPr lang="hu-HU"/>
        </a:p>
      </dgm:t>
    </dgm:pt>
    <dgm:pt modelId="{E09AE09A-F4FE-48D6-8A1E-042C819703FF}" type="pres">
      <dgm:prSet presAssocID="{EAAE598A-3E1A-4C10-8783-07E003F60CFD}" presName="Name23" presStyleLbl="parChTrans1D4" presStyleIdx="1" presStyleCnt="2"/>
      <dgm:spPr/>
      <dgm:t>
        <a:bodyPr/>
        <a:lstStyle/>
        <a:p>
          <a:endParaRPr lang="hu-HU"/>
        </a:p>
      </dgm:t>
    </dgm:pt>
    <dgm:pt modelId="{3189A780-D09A-4378-B335-C8C02E45EB4D}" type="pres">
      <dgm:prSet presAssocID="{9B959ECA-45AA-407D-8D6F-940396FEFAE7}" presName="hierRoot4" presStyleCnt="0"/>
      <dgm:spPr/>
      <dgm:t>
        <a:bodyPr/>
        <a:lstStyle/>
        <a:p>
          <a:endParaRPr lang="hu-HU"/>
        </a:p>
      </dgm:t>
    </dgm:pt>
    <dgm:pt modelId="{2CC2CB16-A69A-4D71-99FC-F933BF636F77}" type="pres">
      <dgm:prSet presAssocID="{9B959ECA-45AA-407D-8D6F-940396FEFAE7}" presName="composite4" presStyleCnt="0"/>
      <dgm:spPr/>
      <dgm:t>
        <a:bodyPr/>
        <a:lstStyle/>
        <a:p>
          <a:endParaRPr lang="hu-HU"/>
        </a:p>
      </dgm:t>
    </dgm:pt>
    <dgm:pt modelId="{FC41120C-F95E-4076-B944-9D3DACB6868C}" type="pres">
      <dgm:prSet presAssocID="{9B959ECA-45AA-407D-8D6F-940396FEFAE7}" presName="background4" presStyleLbl="node4" presStyleIdx="1" presStyleCnt="2"/>
      <dgm:spPr>
        <a:solidFill>
          <a:srgbClr val="2472B2"/>
        </a:solidFill>
      </dgm:spPr>
      <dgm:t>
        <a:bodyPr/>
        <a:lstStyle/>
        <a:p>
          <a:endParaRPr lang="hu-HU"/>
        </a:p>
      </dgm:t>
    </dgm:pt>
    <dgm:pt modelId="{BCAC09FE-76F0-4481-A0C9-DA7D3E24990E}" type="pres">
      <dgm:prSet presAssocID="{9B959ECA-45AA-407D-8D6F-940396FEFAE7}" presName="text4" presStyleLbl="fgAcc4" presStyleIdx="1" presStyleCnt="2" custScaleX="183891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543620D7-F175-495B-B63F-DB147F1E5AB7}" type="pres">
      <dgm:prSet presAssocID="{9B959ECA-45AA-407D-8D6F-940396FEFAE7}" presName="hierChild5" presStyleCnt="0"/>
      <dgm:spPr/>
      <dgm:t>
        <a:bodyPr/>
        <a:lstStyle/>
        <a:p>
          <a:endParaRPr lang="hu-HU"/>
        </a:p>
      </dgm:t>
    </dgm:pt>
    <dgm:pt modelId="{7D71CF62-CAFE-45A9-98D7-DD4B7574A956}" type="pres">
      <dgm:prSet presAssocID="{76986256-9060-4D18-919F-E4CD27E3D749}" presName="Name17" presStyleLbl="parChTrans1D3" presStyleIdx="2" presStyleCnt="3"/>
      <dgm:spPr/>
      <dgm:t>
        <a:bodyPr/>
        <a:lstStyle/>
        <a:p>
          <a:endParaRPr lang="hu-HU"/>
        </a:p>
      </dgm:t>
    </dgm:pt>
    <dgm:pt modelId="{C55438CD-D3E7-4DBE-8474-D753A6898CC5}" type="pres">
      <dgm:prSet presAssocID="{3219B6C0-B07B-48BB-B285-80F25B334309}" presName="hierRoot3" presStyleCnt="0"/>
      <dgm:spPr/>
      <dgm:t>
        <a:bodyPr/>
        <a:lstStyle/>
        <a:p>
          <a:endParaRPr lang="hu-HU"/>
        </a:p>
      </dgm:t>
    </dgm:pt>
    <dgm:pt modelId="{978142DC-EB56-4911-BD72-06CF9B89FB28}" type="pres">
      <dgm:prSet presAssocID="{3219B6C0-B07B-48BB-B285-80F25B334309}" presName="composite3" presStyleCnt="0"/>
      <dgm:spPr/>
      <dgm:t>
        <a:bodyPr/>
        <a:lstStyle/>
        <a:p>
          <a:endParaRPr lang="hu-HU"/>
        </a:p>
      </dgm:t>
    </dgm:pt>
    <dgm:pt modelId="{EEE0610F-D453-4859-8666-646486A395D6}" type="pres">
      <dgm:prSet presAssocID="{3219B6C0-B07B-48BB-B285-80F25B334309}" presName="background3" presStyleLbl="node3" presStyleIdx="2" presStyleCnt="3"/>
      <dgm:spPr>
        <a:solidFill>
          <a:srgbClr val="2472B2"/>
        </a:solidFill>
      </dgm:spPr>
      <dgm:t>
        <a:bodyPr/>
        <a:lstStyle/>
        <a:p>
          <a:endParaRPr lang="hu-HU"/>
        </a:p>
      </dgm:t>
    </dgm:pt>
    <dgm:pt modelId="{68BDB35C-0F81-4274-A1E9-ABC9B33DD183}" type="pres">
      <dgm:prSet presAssocID="{3219B6C0-B07B-48BB-B285-80F25B334309}" presName="text3" presStyleLbl="fgAcc3" presStyleIdx="2" presStyleCnt="3" custScaleX="136234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85054A63-D9AF-49CB-A81B-033158C6182A}" type="pres">
      <dgm:prSet presAssocID="{3219B6C0-B07B-48BB-B285-80F25B334309}" presName="hierChild4" presStyleCnt="0"/>
      <dgm:spPr/>
      <dgm:t>
        <a:bodyPr/>
        <a:lstStyle/>
        <a:p>
          <a:endParaRPr lang="hu-HU"/>
        </a:p>
      </dgm:t>
    </dgm:pt>
  </dgm:ptLst>
  <dgm:cxnLst>
    <dgm:cxn modelId="{7F1FE484-FC9D-4ADA-BB8F-907D17D4FD5F}" type="presOf" srcId="{D514AD90-2E2E-432F-BEA7-A2058602C2F9}" destId="{0D93362B-008F-4E03-A2B7-FB86F8AE0E19}" srcOrd="0" destOrd="0" presId="urn:microsoft.com/office/officeart/2005/8/layout/hierarchy1"/>
    <dgm:cxn modelId="{B4510B2F-F6A2-4E3D-B865-839137BBC2C9}" type="presOf" srcId="{A63E2F0B-597D-4C05-A758-48C8656F3FBC}" destId="{F5B6D1E4-4D75-4F05-98A7-AEE7C5066428}" srcOrd="0" destOrd="0" presId="urn:microsoft.com/office/officeart/2005/8/layout/hierarchy1"/>
    <dgm:cxn modelId="{069BD7D4-7DFC-4E71-9DCA-C475C05CF87B}" type="presOf" srcId="{DD8A49F9-DF5D-482B-87C5-3C155E05112F}" destId="{8AE442A2-E579-4E98-A5C3-08945215E6BA}" srcOrd="0" destOrd="0" presId="urn:microsoft.com/office/officeart/2005/8/layout/hierarchy1"/>
    <dgm:cxn modelId="{74E82732-F8FD-4D2F-8B2A-188F2601E947}" srcId="{DD8A49F9-DF5D-482B-87C5-3C155E05112F}" destId="{7DFC4039-F277-43E3-BE9D-1A55B92275FC}" srcOrd="1" destOrd="0" parTransId="{3FAFF497-F7FF-4DCB-BCCF-9E4CEBEBA2DA}" sibTransId="{D12FBE3D-70DF-41E8-AE73-B337A12794EB}"/>
    <dgm:cxn modelId="{CB19AF68-4158-40A4-9D98-A1E4C21B5803}" type="presOf" srcId="{7DFC4039-F277-43E3-BE9D-1A55B92275FC}" destId="{00D89D4F-30AE-49D9-8A3B-C266E98AD98B}" srcOrd="0" destOrd="0" presId="urn:microsoft.com/office/officeart/2005/8/layout/hierarchy1"/>
    <dgm:cxn modelId="{255CFB5C-D9BE-4CCE-8671-117294D1D302}" srcId="{DD8A49F9-DF5D-482B-87C5-3C155E05112F}" destId="{A63E2F0B-597D-4C05-A758-48C8656F3FBC}" srcOrd="0" destOrd="0" parTransId="{0C28AECE-1438-4F16-A2DD-05B03935EEF8}" sibTransId="{93258301-683B-4692-BB4E-385635743F80}"/>
    <dgm:cxn modelId="{C6BF554D-9AA2-4FDC-90A2-E82B86C126C7}" type="presOf" srcId="{17CAC083-5AA0-4D60-A000-D11C5ED23360}" destId="{ACEC414A-EB4A-4EA1-946A-19F557DF4832}" srcOrd="0" destOrd="0" presId="urn:microsoft.com/office/officeart/2005/8/layout/hierarchy1"/>
    <dgm:cxn modelId="{D625702A-42EA-4A61-9CE2-032294E9E847}" type="presOf" srcId="{76986256-9060-4D18-919F-E4CD27E3D749}" destId="{7D71CF62-CAFE-45A9-98D7-DD4B7574A956}" srcOrd="0" destOrd="0" presId="urn:microsoft.com/office/officeart/2005/8/layout/hierarchy1"/>
    <dgm:cxn modelId="{840880D9-FE69-4322-A139-FB17B556EFE5}" srcId="{BBDF9BB5-12C1-4AD7-9CD9-A3F7CFA9E427}" destId="{DD8A49F9-DF5D-482B-87C5-3C155E05112F}" srcOrd="0" destOrd="0" parTransId="{17CAC083-5AA0-4D60-A000-D11C5ED23360}" sibTransId="{C098CE0E-2B7F-44DB-9F15-23AEB4B43AC3}"/>
    <dgm:cxn modelId="{D3936253-D6EF-4ABF-917A-B9245830FF33}" srcId="{7DFC4039-F277-43E3-BE9D-1A55B92275FC}" destId="{9B959ECA-45AA-407D-8D6F-940396FEFAE7}" srcOrd="0" destOrd="0" parTransId="{EAAE598A-3E1A-4C10-8783-07E003F60CFD}" sibTransId="{7B3DB317-6E88-430E-9B92-CD59A8482FD7}"/>
    <dgm:cxn modelId="{49C6C6A0-A118-4EAB-828C-45A4E3FD8F7E}" type="presOf" srcId="{F53BB5E1-2F78-42AC-AF93-70C6C2E2A921}" destId="{EBCCA3D5-106D-4A02-9A06-049EAF5E178B}" srcOrd="0" destOrd="0" presId="urn:microsoft.com/office/officeart/2005/8/layout/hierarchy1"/>
    <dgm:cxn modelId="{A2153211-53D0-4116-B96B-F94204ECCC8D}" type="presOf" srcId="{9B959ECA-45AA-407D-8D6F-940396FEFAE7}" destId="{BCAC09FE-76F0-4481-A0C9-DA7D3E24990E}" srcOrd="0" destOrd="0" presId="urn:microsoft.com/office/officeart/2005/8/layout/hierarchy1"/>
    <dgm:cxn modelId="{46DB23B3-1251-441C-9822-019B235903D7}" type="presOf" srcId="{BBDF9BB5-12C1-4AD7-9CD9-A3F7CFA9E427}" destId="{32C4E745-6AB2-4635-836D-FC5A1DDEA503}" srcOrd="0" destOrd="0" presId="urn:microsoft.com/office/officeart/2005/8/layout/hierarchy1"/>
    <dgm:cxn modelId="{43BC207C-076B-4421-81F2-8700D6AFE950}" srcId="{DD8A49F9-DF5D-482B-87C5-3C155E05112F}" destId="{3219B6C0-B07B-48BB-B285-80F25B334309}" srcOrd="2" destOrd="0" parTransId="{76986256-9060-4D18-919F-E4CD27E3D749}" sibTransId="{02DE52AD-22EC-45C5-91C5-7B65DF3C4715}"/>
    <dgm:cxn modelId="{66137614-805D-4D2B-BA09-38FDE5FC66A4}" type="presOf" srcId="{EAAE598A-3E1A-4C10-8783-07E003F60CFD}" destId="{E09AE09A-F4FE-48D6-8A1E-042C819703FF}" srcOrd="0" destOrd="0" presId="urn:microsoft.com/office/officeart/2005/8/layout/hierarchy1"/>
    <dgm:cxn modelId="{2C293FD3-ADA0-44AE-BF20-AFA537A8A617}" srcId="{A63E2F0B-597D-4C05-A758-48C8656F3FBC}" destId="{FA909168-582B-4D44-8EB2-6B001B0B69E1}" srcOrd="0" destOrd="0" parTransId="{F53BB5E1-2F78-42AC-AF93-70C6C2E2A921}" sibTransId="{A44B7B38-B892-4627-8005-A08F90F24990}"/>
    <dgm:cxn modelId="{996B4693-3B9A-47E8-9244-7A252CE9FA6B}" type="presOf" srcId="{FA909168-582B-4D44-8EB2-6B001B0B69E1}" destId="{6F309838-3C91-4E88-BCC0-FA44DB72C515}" srcOrd="0" destOrd="0" presId="urn:microsoft.com/office/officeart/2005/8/layout/hierarchy1"/>
    <dgm:cxn modelId="{BA6F6D3B-4B43-4A52-91F5-793F586B662D}" type="presOf" srcId="{3FAFF497-F7FF-4DCB-BCCF-9E4CEBEBA2DA}" destId="{F147530F-A5A7-4E2F-BE48-DA8FCAD8D175}" srcOrd="0" destOrd="0" presId="urn:microsoft.com/office/officeart/2005/8/layout/hierarchy1"/>
    <dgm:cxn modelId="{1931D93A-39EF-444F-BC73-4AD398749D2F}" type="presOf" srcId="{3219B6C0-B07B-48BB-B285-80F25B334309}" destId="{68BDB35C-0F81-4274-A1E9-ABC9B33DD183}" srcOrd="0" destOrd="0" presId="urn:microsoft.com/office/officeart/2005/8/layout/hierarchy1"/>
    <dgm:cxn modelId="{0A8BC770-46FC-4AB8-80FA-07791817827C}" srcId="{D514AD90-2E2E-432F-BEA7-A2058602C2F9}" destId="{BBDF9BB5-12C1-4AD7-9CD9-A3F7CFA9E427}" srcOrd="0" destOrd="0" parTransId="{33CCC545-C87A-4A7F-A680-0373A69C1768}" sibTransId="{A3D2844B-ACAB-4033-9540-264364030293}"/>
    <dgm:cxn modelId="{27000A67-08E6-4146-8E27-7296DD9C7FEC}" type="presOf" srcId="{0C28AECE-1438-4F16-A2DD-05B03935EEF8}" destId="{211B4F30-1D54-4FA1-9748-AB3CE719309D}" srcOrd="0" destOrd="0" presId="urn:microsoft.com/office/officeart/2005/8/layout/hierarchy1"/>
    <dgm:cxn modelId="{A5B5F1E5-FF94-47AA-BD65-9EA0AD58FABB}" type="presParOf" srcId="{0D93362B-008F-4E03-A2B7-FB86F8AE0E19}" destId="{FED7AF1B-9BDA-4594-B68B-B926802EC45F}" srcOrd="0" destOrd="0" presId="urn:microsoft.com/office/officeart/2005/8/layout/hierarchy1"/>
    <dgm:cxn modelId="{96AB8256-F8C9-49E4-8214-FD86CE97065A}" type="presParOf" srcId="{FED7AF1B-9BDA-4594-B68B-B926802EC45F}" destId="{5FAAF669-2B48-42BF-93BF-6C9E845D4817}" srcOrd="0" destOrd="0" presId="urn:microsoft.com/office/officeart/2005/8/layout/hierarchy1"/>
    <dgm:cxn modelId="{FFD24DA2-3179-4FF2-A4F6-74F9D59A5983}" type="presParOf" srcId="{5FAAF669-2B48-42BF-93BF-6C9E845D4817}" destId="{DA49DC56-7016-4B15-BD64-E087BA1084FC}" srcOrd="0" destOrd="0" presId="urn:microsoft.com/office/officeart/2005/8/layout/hierarchy1"/>
    <dgm:cxn modelId="{75CBB64B-110F-482F-AAEC-39946B6E7A69}" type="presParOf" srcId="{5FAAF669-2B48-42BF-93BF-6C9E845D4817}" destId="{32C4E745-6AB2-4635-836D-FC5A1DDEA503}" srcOrd="1" destOrd="0" presId="urn:microsoft.com/office/officeart/2005/8/layout/hierarchy1"/>
    <dgm:cxn modelId="{B6FDD908-0184-4311-9C0A-D49A5320CFBF}" type="presParOf" srcId="{FED7AF1B-9BDA-4594-B68B-B926802EC45F}" destId="{8E8E20CE-E8CF-4B9A-88EC-CFDCEBB44E33}" srcOrd="1" destOrd="0" presId="urn:microsoft.com/office/officeart/2005/8/layout/hierarchy1"/>
    <dgm:cxn modelId="{90E476CE-FE97-4E21-89EC-0FFB2047C7FA}" type="presParOf" srcId="{8E8E20CE-E8CF-4B9A-88EC-CFDCEBB44E33}" destId="{ACEC414A-EB4A-4EA1-946A-19F557DF4832}" srcOrd="0" destOrd="0" presId="urn:microsoft.com/office/officeart/2005/8/layout/hierarchy1"/>
    <dgm:cxn modelId="{BFCD8AF2-6F4D-4BB1-9046-A1E9D552987E}" type="presParOf" srcId="{8E8E20CE-E8CF-4B9A-88EC-CFDCEBB44E33}" destId="{86CC220D-B741-413F-8AD5-B16F4DC01183}" srcOrd="1" destOrd="0" presId="urn:microsoft.com/office/officeart/2005/8/layout/hierarchy1"/>
    <dgm:cxn modelId="{9FE7F53D-DD0A-47BA-AB2F-C02A31285D95}" type="presParOf" srcId="{86CC220D-B741-413F-8AD5-B16F4DC01183}" destId="{0BE5E384-8239-48D9-A99B-007457C8B626}" srcOrd="0" destOrd="0" presId="urn:microsoft.com/office/officeart/2005/8/layout/hierarchy1"/>
    <dgm:cxn modelId="{B3354123-697F-4BC1-BC3F-59724919643A}" type="presParOf" srcId="{0BE5E384-8239-48D9-A99B-007457C8B626}" destId="{93C41EAE-6E65-46D7-9E77-B3EE687947A9}" srcOrd="0" destOrd="0" presId="urn:microsoft.com/office/officeart/2005/8/layout/hierarchy1"/>
    <dgm:cxn modelId="{1CC42214-14DA-45AE-BD6A-5A9D51D4D7EF}" type="presParOf" srcId="{0BE5E384-8239-48D9-A99B-007457C8B626}" destId="{8AE442A2-E579-4E98-A5C3-08945215E6BA}" srcOrd="1" destOrd="0" presId="urn:microsoft.com/office/officeart/2005/8/layout/hierarchy1"/>
    <dgm:cxn modelId="{013CC462-D479-4099-866C-B247305355CE}" type="presParOf" srcId="{86CC220D-B741-413F-8AD5-B16F4DC01183}" destId="{0D5E9383-D2C8-4FA3-B7A8-C6202189350E}" srcOrd="1" destOrd="0" presId="urn:microsoft.com/office/officeart/2005/8/layout/hierarchy1"/>
    <dgm:cxn modelId="{0DC0789C-CB3D-4905-93E9-DA2C74AE2037}" type="presParOf" srcId="{0D5E9383-D2C8-4FA3-B7A8-C6202189350E}" destId="{211B4F30-1D54-4FA1-9748-AB3CE719309D}" srcOrd="0" destOrd="0" presId="urn:microsoft.com/office/officeart/2005/8/layout/hierarchy1"/>
    <dgm:cxn modelId="{61067DE2-DFEC-497D-AA69-58CB56A6ABFD}" type="presParOf" srcId="{0D5E9383-D2C8-4FA3-B7A8-C6202189350E}" destId="{FC89DE78-2720-427C-8F29-285185D7E982}" srcOrd="1" destOrd="0" presId="urn:microsoft.com/office/officeart/2005/8/layout/hierarchy1"/>
    <dgm:cxn modelId="{5C0A8FD2-E975-4E15-968F-A88498E57F9C}" type="presParOf" srcId="{FC89DE78-2720-427C-8F29-285185D7E982}" destId="{C0B28E14-DE10-44FF-A01F-41C9BCB172D8}" srcOrd="0" destOrd="0" presId="urn:microsoft.com/office/officeart/2005/8/layout/hierarchy1"/>
    <dgm:cxn modelId="{A0E5FB32-C8D9-431B-84C7-2DEB3AD161D1}" type="presParOf" srcId="{C0B28E14-DE10-44FF-A01F-41C9BCB172D8}" destId="{48027E4F-ACC0-411B-9BAF-54EEA2286C4D}" srcOrd="0" destOrd="0" presId="urn:microsoft.com/office/officeart/2005/8/layout/hierarchy1"/>
    <dgm:cxn modelId="{56EC35F7-25D2-4265-8A09-9B50E23F53A9}" type="presParOf" srcId="{C0B28E14-DE10-44FF-A01F-41C9BCB172D8}" destId="{F5B6D1E4-4D75-4F05-98A7-AEE7C5066428}" srcOrd="1" destOrd="0" presId="urn:microsoft.com/office/officeart/2005/8/layout/hierarchy1"/>
    <dgm:cxn modelId="{C80A5881-8EDA-4AB6-8ED7-3FAF57105D38}" type="presParOf" srcId="{FC89DE78-2720-427C-8F29-285185D7E982}" destId="{4EA006A0-1879-4067-ACBB-92FE47457D39}" srcOrd="1" destOrd="0" presId="urn:microsoft.com/office/officeart/2005/8/layout/hierarchy1"/>
    <dgm:cxn modelId="{56E70B83-6283-40C6-A502-E30A7610F467}" type="presParOf" srcId="{4EA006A0-1879-4067-ACBB-92FE47457D39}" destId="{EBCCA3D5-106D-4A02-9A06-049EAF5E178B}" srcOrd="0" destOrd="0" presId="urn:microsoft.com/office/officeart/2005/8/layout/hierarchy1"/>
    <dgm:cxn modelId="{9243F180-F9BD-4253-BDAE-C10CFCE7E941}" type="presParOf" srcId="{4EA006A0-1879-4067-ACBB-92FE47457D39}" destId="{C9EC9D5E-68BB-4D97-BF58-D5274C6F824C}" srcOrd="1" destOrd="0" presId="urn:microsoft.com/office/officeart/2005/8/layout/hierarchy1"/>
    <dgm:cxn modelId="{C0372F8D-3D97-4486-983A-CF61A47239E9}" type="presParOf" srcId="{C9EC9D5E-68BB-4D97-BF58-D5274C6F824C}" destId="{714BACF6-1BAA-45D4-BE79-413BFB680D84}" srcOrd="0" destOrd="0" presId="urn:microsoft.com/office/officeart/2005/8/layout/hierarchy1"/>
    <dgm:cxn modelId="{6FEB63AB-0462-41F8-8700-6D5414604CFA}" type="presParOf" srcId="{714BACF6-1BAA-45D4-BE79-413BFB680D84}" destId="{FAF1E16A-C33A-4E6A-8618-C2BEDF2D573C}" srcOrd="0" destOrd="0" presId="urn:microsoft.com/office/officeart/2005/8/layout/hierarchy1"/>
    <dgm:cxn modelId="{D893B054-C01F-4501-BDA4-4A9D65B13C95}" type="presParOf" srcId="{714BACF6-1BAA-45D4-BE79-413BFB680D84}" destId="{6F309838-3C91-4E88-BCC0-FA44DB72C515}" srcOrd="1" destOrd="0" presId="urn:microsoft.com/office/officeart/2005/8/layout/hierarchy1"/>
    <dgm:cxn modelId="{2111415C-B86D-4387-97B9-4F4E04C53C71}" type="presParOf" srcId="{C9EC9D5E-68BB-4D97-BF58-D5274C6F824C}" destId="{F74FE30D-A86C-46EA-8111-29E984D4771D}" srcOrd="1" destOrd="0" presId="urn:microsoft.com/office/officeart/2005/8/layout/hierarchy1"/>
    <dgm:cxn modelId="{AF19CBB7-390C-4144-8319-5A9E3B058097}" type="presParOf" srcId="{0D5E9383-D2C8-4FA3-B7A8-C6202189350E}" destId="{F147530F-A5A7-4E2F-BE48-DA8FCAD8D175}" srcOrd="2" destOrd="0" presId="urn:microsoft.com/office/officeart/2005/8/layout/hierarchy1"/>
    <dgm:cxn modelId="{36CF0262-FCAF-4663-BBD2-5B6AD82899DB}" type="presParOf" srcId="{0D5E9383-D2C8-4FA3-B7A8-C6202189350E}" destId="{D439BF36-286F-4D03-B175-06F262FC4DB3}" srcOrd="3" destOrd="0" presId="urn:microsoft.com/office/officeart/2005/8/layout/hierarchy1"/>
    <dgm:cxn modelId="{53A2548E-5961-4CB0-AA30-331C1CDC63C7}" type="presParOf" srcId="{D439BF36-286F-4D03-B175-06F262FC4DB3}" destId="{EFF6F1B9-77EE-4192-BE9D-2C769E981946}" srcOrd="0" destOrd="0" presId="urn:microsoft.com/office/officeart/2005/8/layout/hierarchy1"/>
    <dgm:cxn modelId="{EA13C5D3-6731-4945-B803-033F5EAEA12C}" type="presParOf" srcId="{EFF6F1B9-77EE-4192-BE9D-2C769E981946}" destId="{977871F3-C1F8-474E-BF30-D8FF3F26E952}" srcOrd="0" destOrd="0" presId="urn:microsoft.com/office/officeart/2005/8/layout/hierarchy1"/>
    <dgm:cxn modelId="{66D38428-8347-45FB-A172-04F0429DDEE9}" type="presParOf" srcId="{EFF6F1B9-77EE-4192-BE9D-2C769E981946}" destId="{00D89D4F-30AE-49D9-8A3B-C266E98AD98B}" srcOrd="1" destOrd="0" presId="urn:microsoft.com/office/officeart/2005/8/layout/hierarchy1"/>
    <dgm:cxn modelId="{32591F58-53FC-4E85-8105-EA3C5047E25A}" type="presParOf" srcId="{D439BF36-286F-4D03-B175-06F262FC4DB3}" destId="{2D6DB4AF-624B-4475-87CA-681C27BEC321}" srcOrd="1" destOrd="0" presId="urn:microsoft.com/office/officeart/2005/8/layout/hierarchy1"/>
    <dgm:cxn modelId="{28C3475A-014D-400B-A55F-986579785DF5}" type="presParOf" srcId="{2D6DB4AF-624B-4475-87CA-681C27BEC321}" destId="{E09AE09A-F4FE-48D6-8A1E-042C819703FF}" srcOrd="0" destOrd="0" presId="urn:microsoft.com/office/officeart/2005/8/layout/hierarchy1"/>
    <dgm:cxn modelId="{867ED34F-6668-4F3E-9ED6-755C1A8BF039}" type="presParOf" srcId="{2D6DB4AF-624B-4475-87CA-681C27BEC321}" destId="{3189A780-D09A-4378-B335-C8C02E45EB4D}" srcOrd="1" destOrd="0" presId="urn:microsoft.com/office/officeart/2005/8/layout/hierarchy1"/>
    <dgm:cxn modelId="{EAC5C9A3-994A-42FC-9F5A-456D883D34A1}" type="presParOf" srcId="{3189A780-D09A-4378-B335-C8C02E45EB4D}" destId="{2CC2CB16-A69A-4D71-99FC-F933BF636F77}" srcOrd="0" destOrd="0" presId="urn:microsoft.com/office/officeart/2005/8/layout/hierarchy1"/>
    <dgm:cxn modelId="{07600F25-637F-45A6-BF37-62698ADD3F99}" type="presParOf" srcId="{2CC2CB16-A69A-4D71-99FC-F933BF636F77}" destId="{FC41120C-F95E-4076-B944-9D3DACB6868C}" srcOrd="0" destOrd="0" presId="urn:microsoft.com/office/officeart/2005/8/layout/hierarchy1"/>
    <dgm:cxn modelId="{DFA1902C-675B-4C10-AE41-A00156E7F8B6}" type="presParOf" srcId="{2CC2CB16-A69A-4D71-99FC-F933BF636F77}" destId="{BCAC09FE-76F0-4481-A0C9-DA7D3E24990E}" srcOrd="1" destOrd="0" presId="urn:microsoft.com/office/officeart/2005/8/layout/hierarchy1"/>
    <dgm:cxn modelId="{A2E0F792-D833-4467-8FA9-D5E3B22F0358}" type="presParOf" srcId="{3189A780-D09A-4378-B335-C8C02E45EB4D}" destId="{543620D7-F175-495B-B63F-DB147F1E5AB7}" srcOrd="1" destOrd="0" presId="urn:microsoft.com/office/officeart/2005/8/layout/hierarchy1"/>
    <dgm:cxn modelId="{5790DD05-0A3C-4D5C-AF74-368B81C62E30}" type="presParOf" srcId="{0D5E9383-D2C8-4FA3-B7A8-C6202189350E}" destId="{7D71CF62-CAFE-45A9-98D7-DD4B7574A956}" srcOrd="4" destOrd="0" presId="urn:microsoft.com/office/officeart/2005/8/layout/hierarchy1"/>
    <dgm:cxn modelId="{8FED4F22-B264-4B14-9729-AF959A89E43B}" type="presParOf" srcId="{0D5E9383-D2C8-4FA3-B7A8-C6202189350E}" destId="{C55438CD-D3E7-4DBE-8474-D753A6898CC5}" srcOrd="5" destOrd="0" presId="urn:microsoft.com/office/officeart/2005/8/layout/hierarchy1"/>
    <dgm:cxn modelId="{70A48C34-3AD2-46B3-8DF1-0CEDE9524246}" type="presParOf" srcId="{C55438CD-D3E7-4DBE-8474-D753A6898CC5}" destId="{978142DC-EB56-4911-BD72-06CF9B89FB28}" srcOrd="0" destOrd="0" presId="urn:microsoft.com/office/officeart/2005/8/layout/hierarchy1"/>
    <dgm:cxn modelId="{4C99DF7D-DC40-4D68-98F4-08FE8CF0DC46}" type="presParOf" srcId="{978142DC-EB56-4911-BD72-06CF9B89FB28}" destId="{EEE0610F-D453-4859-8666-646486A395D6}" srcOrd="0" destOrd="0" presId="urn:microsoft.com/office/officeart/2005/8/layout/hierarchy1"/>
    <dgm:cxn modelId="{8BE80ECE-6DB0-4781-95E5-577D230FBEE3}" type="presParOf" srcId="{978142DC-EB56-4911-BD72-06CF9B89FB28}" destId="{68BDB35C-0F81-4274-A1E9-ABC9B33DD183}" srcOrd="1" destOrd="0" presId="urn:microsoft.com/office/officeart/2005/8/layout/hierarchy1"/>
    <dgm:cxn modelId="{6CC19A0B-187B-464C-B913-CCB561C1F3FA}" type="presParOf" srcId="{C55438CD-D3E7-4DBE-8474-D753A6898CC5}" destId="{85054A63-D9AF-49CB-A81B-033158C6182A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9197B4-5337-48F9-BBBC-1C81A5F3C2A9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9356EB68-0A00-4689-AAAE-C3C46675C65B}">
      <dgm:prSet/>
      <dgm:spPr>
        <a:solidFill>
          <a:srgbClr val="2472B2"/>
        </a:solidFill>
      </dgm:spPr>
      <dgm:t>
        <a:bodyPr/>
        <a:lstStyle/>
        <a:p>
          <a:pPr algn="ctr" rtl="0"/>
          <a:r>
            <a:rPr lang="hu-HU" b="1" dirty="0" err="1" smtClean="0"/>
            <a:t>Brief</a:t>
          </a:r>
          <a:r>
            <a:rPr lang="hu-HU" b="1" dirty="0" smtClean="0"/>
            <a:t> </a:t>
          </a:r>
          <a:r>
            <a:rPr lang="hu-HU" b="1" dirty="0" err="1" smtClean="0"/>
            <a:t>History</a:t>
          </a:r>
          <a:endParaRPr lang="hu-HU" b="1" dirty="0"/>
        </a:p>
      </dgm:t>
    </dgm:pt>
    <dgm:pt modelId="{27E670C2-7B4E-42C7-904A-5ABA8A72BC6E}" type="parTrans" cxnId="{298ADAEB-F756-4752-BDF5-9B0FE2F3B945}">
      <dgm:prSet/>
      <dgm:spPr/>
      <dgm:t>
        <a:bodyPr/>
        <a:lstStyle/>
        <a:p>
          <a:pPr algn="ctr"/>
          <a:endParaRPr lang="hu-HU"/>
        </a:p>
      </dgm:t>
    </dgm:pt>
    <dgm:pt modelId="{08600F96-2EED-48FE-A714-ECC24D6A8EE2}" type="sibTrans" cxnId="{298ADAEB-F756-4752-BDF5-9B0FE2F3B945}">
      <dgm:prSet/>
      <dgm:spPr/>
      <dgm:t>
        <a:bodyPr/>
        <a:lstStyle/>
        <a:p>
          <a:pPr algn="ctr"/>
          <a:endParaRPr lang="hu-HU"/>
        </a:p>
      </dgm:t>
    </dgm:pt>
    <dgm:pt modelId="{774ECEC0-35E6-4E9F-9D4C-28EB668908E4}" type="pres">
      <dgm:prSet presAssocID="{409197B4-5337-48F9-BBBC-1C81A5F3C2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ED12DF89-51B8-431F-88D2-C024B42C43CE}" type="pres">
      <dgm:prSet presAssocID="{9356EB68-0A00-4689-AAAE-C3C46675C65B}" presName="parentText" presStyleLbl="node1" presStyleIdx="0" presStyleCnt="1" custScaleY="125486" custLinFactNeighborX="-1641" custLinFactNeighborY="573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1A00080-5994-4659-8A63-050A9BFDD350}" type="presOf" srcId="{9356EB68-0A00-4689-AAAE-C3C46675C65B}" destId="{ED12DF89-51B8-431F-88D2-C024B42C43CE}" srcOrd="0" destOrd="0" presId="urn:microsoft.com/office/officeart/2005/8/layout/vList2"/>
    <dgm:cxn modelId="{298ADAEB-F756-4752-BDF5-9B0FE2F3B945}" srcId="{409197B4-5337-48F9-BBBC-1C81A5F3C2A9}" destId="{9356EB68-0A00-4689-AAAE-C3C46675C65B}" srcOrd="0" destOrd="0" parTransId="{27E670C2-7B4E-42C7-904A-5ABA8A72BC6E}" sibTransId="{08600F96-2EED-48FE-A714-ECC24D6A8EE2}"/>
    <dgm:cxn modelId="{2145993D-B65D-400A-AE77-D20FEBCFB44C}" type="presOf" srcId="{409197B4-5337-48F9-BBBC-1C81A5F3C2A9}" destId="{774ECEC0-35E6-4E9F-9D4C-28EB668908E4}" srcOrd="0" destOrd="0" presId="urn:microsoft.com/office/officeart/2005/8/layout/vList2"/>
    <dgm:cxn modelId="{D8BA464F-6254-4FCF-BFBE-386B55BF26B4}" type="presParOf" srcId="{774ECEC0-35E6-4E9F-9D4C-28EB668908E4}" destId="{ED12DF89-51B8-431F-88D2-C024B42C43C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AE6C8-329B-43EB-B20D-D3DB025993CD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hu-HU"/>
        </a:p>
      </dgm:t>
    </dgm:pt>
    <dgm:pt modelId="{15018280-0ACD-4EE2-991E-0E357BF89FD7}">
      <dgm:prSet custT="1"/>
      <dgm:spPr/>
      <dgm:t>
        <a:bodyPr/>
        <a:lstStyle/>
        <a:p>
          <a:pPr rtl="0"/>
          <a:r>
            <a:rPr lang="hu-HU" sz="2000" dirty="0" smtClean="0"/>
            <a:t>Public </a:t>
          </a:r>
          <a:r>
            <a:rPr lang="hu-HU" sz="2000" dirty="0" err="1" smtClean="0"/>
            <a:t>Secondary</a:t>
          </a:r>
          <a:r>
            <a:rPr lang="hu-HU" sz="2000" dirty="0" smtClean="0"/>
            <a:t> </a:t>
          </a:r>
          <a:r>
            <a:rPr lang="hu-HU" sz="2000" dirty="0" err="1" smtClean="0"/>
            <a:t>Industrial</a:t>
          </a:r>
          <a:r>
            <a:rPr lang="hu-HU" sz="2000" dirty="0" smtClean="0"/>
            <a:t> </a:t>
          </a:r>
          <a:r>
            <a:rPr lang="hu-HU" sz="2000" dirty="0" err="1" smtClean="0"/>
            <a:t>School</a:t>
          </a:r>
          <a:endParaRPr lang="hu-HU" sz="2000" dirty="0"/>
        </a:p>
      </dgm:t>
    </dgm:pt>
    <dgm:pt modelId="{68CE0985-5BDE-4DCF-B37E-6794D34BC9C1}" type="parTrans" cxnId="{E4E73953-1A72-45B1-A4E6-9BFE0DD6004F}">
      <dgm:prSet/>
      <dgm:spPr/>
      <dgm:t>
        <a:bodyPr/>
        <a:lstStyle/>
        <a:p>
          <a:endParaRPr lang="hu-HU"/>
        </a:p>
      </dgm:t>
    </dgm:pt>
    <dgm:pt modelId="{A682B89C-BA4C-4FBE-9B6F-D7EC9A083790}" type="sibTrans" cxnId="{E4E73953-1A72-45B1-A4E6-9BFE0DD6004F}">
      <dgm:prSet/>
      <dgm:spPr/>
      <dgm:t>
        <a:bodyPr/>
        <a:lstStyle/>
        <a:p>
          <a:endParaRPr lang="hu-HU"/>
        </a:p>
      </dgm:t>
    </dgm:pt>
    <dgm:pt modelId="{2373272E-A214-4229-8D8E-C92F23A1F9EF}">
      <dgm:prSet custT="1"/>
      <dgm:spPr/>
      <dgm:t>
        <a:bodyPr/>
        <a:lstStyle/>
        <a:p>
          <a:pPr rtl="0"/>
          <a:r>
            <a:rPr lang="hu-HU" sz="2000" b="1" dirty="0" smtClean="0"/>
            <a:t>Joseph A. GALAMB 1898-1901</a:t>
          </a:r>
          <a:endParaRPr lang="hu-HU" sz="2000" b="1" dirty="0"/>
        </a:p>
      </dgm:t>
    </dgm:pt>
    <dgm:pt modelId="{82D77734-40A5-4007-850E-CB9228DE8A98}" type="parTrans" cxnId="{924D368A-EF3E-47D5-AE0E-CE0D6B4E4DF0}">
      <dgm:prSet/>
      <dgm:spPr/>
      <dgm:t>
        <a:bodyPr/>
        <a:lstStyle/>
        <a:p>
          <a:endParaRPr lang="hu-HU"/>
        </a:p>
      </dgm:t>
    </dgm:pt>
    <dgm:pt modelId="{D69B1B2C-4DC0-4230-8037-B1F9242FC576}" type="sibTrans" cxnId="{924D368A-EF3E-47D5-AE0E-CE0D6B4E4DF0}">
      <dgm:prSet/>
      <dgm:spPr/>
      <dgm:t>
        <a:bodyPr/>
        <a:lstStyle/>
        <a:p>
          <a:endParaRPr lang="hu-HU"/>
        </a:p>
      </dgm:t>
    </dgm:pt>
    <dgm:pt modelId="{478DCD49-91A2-4CA7-AD35-00883EE8B68E}">
      <dgm:prSet custT="1"/>
      <dgm:spPr/>
      <dgm:t>
        <a:bodyPr/>
        <a:lstStyle/>
        <a:p>
          <a:pPr rtl="0"/>
          <a:r>
            <a:rPr lang="hu-HU" sz="2000" b="0" dirty="0" err="1" smtClean="0"/>
            <a:t>Chief</a:t>
          </a:r>
          <a:r>
            <a:rPr lang="hu-HU" sz="2000" b="0" dirty="0" smtClean="0"/>
            <a:t> </a:t>
          </a:r>
          <a:r>
            <a:rPr lang="hu-HU" sz="2000" b="0" dirty="0" err="1" smtClean="0"/>
            <a:t>designer</a:t>
          </a:r>
          <a:r>
            <a:rPr lang="hu-HU" sz="2000" b="0" dirty="0" smtClean="0"/>
            <a:t> of </a:t>
          </a:r>
          <a:r>
            <a:rPr lang="hu-HU" sz="2000" b="0" dirty="0" err="1" smtClean="0"/>
            <a:t>the</a:t>
          </a:r>
          <a:r>
            <a:rPr lang="hu-HU" sz="2000" b="0" dirty="0" smtClean="0"/>
            <a:t> Ford </a:t>
          </a:r>
          <a:r>
            <a:rPr lang="hu-HU" sz="2000" b="0" dirty="0" err="1" smtClean="0"/>
            <a:t>Model</a:t>
          </a:r>
          <a:r>
            <a:rPr lang="hu-HU" sz="2000" b="0" dirty="0" smtClean="0"/>
            <a:t> T </a:t>
          </a:r>
          <a:r>
            <a:rPr lang="hu-HU" sz="2000" b="0" dirty="0" err="1" smtClean="0"/>
            <a:t>car</a:t>
          </a:r>
          <a:r>
            <a:rPr lang="hu-HU" sz="2000" b="0" dirty="0" smtClean="0"/>
            <a:t> </a:t>
          </a:r>
          <a:endParaRPr lang="hu-HU" sz="2000" b="0" dirty="0"/>
        </a:p>
      </dgm:t>
    </dgm:pt>
    <dgm:pt modelId="{763AEE53-A160-4E20-BF93-0CFC807B299B}" type="parTrans" cxnId="{4F0E0DD2-3F50-446F-BF0D-42DFB9EA2660}">
      <dgm:prSet/>
      <dgm:spPr/>
      <dgm:t>
        <a:bodyPr/>
        <a:lstStyle/>
        <a:p>
          <a:endParaRPr lang="hu-HU"/>
        </a:p>
      </dgm:t>
    </dgm:pt>
    <dgm:pt modelId="{67BC5E85-AB70-4872-86BF-01810EFC7626}" type="sibTrans" cxnId="{4F0E0DD2-3F50-446F-BF0D-42DFB9EA2660}">
      <dgm:prSet/>
      <dgm:spPr/>
      <dgm:t>
        <a:bodyPr/>
        <a:lstStyle/>
        <a:p>
          <a:endParaRPr lang="hu-HU"/>
        </a:p>
      </dgm:t>
    </dgm:pt>
    <dgm:pt modelId="{B071A070-3696-4254-8315-2983CEC00E67}" type="pres">
      <dgm:prSet presAssocID="{09FAE6C8-329B-43EB-B20D-D3DB025993C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94EE3D8-DF22-41CE-9EDA-263D6381E65E}" type="pres">
      <dgm:prSet presAssocID="{09FAE6C8-329B-43EB-B20D-D3DB025993CD}" presName="dummyMaxCanvas" presStyleCnt="0">
        <dgm:presLayoutVars/>
      </dgm:prSet>
      <dgm:spPr/>
    </dgm:pt>
    <dgm:pt modelId="{088B9007-C50A-435B-B155-B00B1B634DE4}" type="pres">
      <dgm:prSet presAssocID="{09FAE6C8-329B-43EB-B20D-D3DB025993C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31CCC4A-2D71-449E-AFAB-1ECD4B0D55DD}" type="pres">
      <dgm:prSet presAssocID="{09FAE6C8-329B-43EB-B20D-D3DB025993CD}" presName="ThreeNodes_2" presStyleLbl="node1" presStyleIdx="1" presStyleCnt="3" custScaleX="10800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6310090-F05B-4214-AA38-1DF304A0D2DF}" type="pres">
      <dgm:prSet presAssocID="{09FAE6C8-329B-43EB-B20D-D3DB025993C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7369A5E-F6C2-4D8A-8BE6-7FB4464A5C4A}" type="pres">
      <dgm:prSet presAssocID="{09FAE6C8-329B-43EB-B20D-D3DB025993C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5CC599C-19E7-46DA-9F9C-E17566F69EAD}" type="pres">
      <dgm:prSet presAssocID="{09FAE6C8-329B-43EB-B20D-D3DB025993C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0C06848-2D68-4C8C-ABDA-594E45CAC69F}" type="pres">
      <dgm:prSet presAssocID="{09FAE6C8-329B-43EB-B20D-D3DB025993C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17DB63E-C18E-433B-9A05-796A3062F218}" type="pres">
      <dgm:prSet presAssocID="{09FAE6C8-329B-43EB-B20D-D3DB025993C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0E56864-DEDD-4F82-B288-4DC872613256}" type="pres">
      <dgm:prSet presAssocID="{09FAE6C8-329B-43EB-B20D-D3DB025993C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9D84ACD-F5B8-4A7C-8B57-A3EE46CA7D5D}" type="presOf" srcId="{2373272E-A214-4229-8D8E-C92F23A1F9EF}" destId="{317DB63E-C18E-433B-9A05-796A3062F218}" srcOrd="1" destOrd="0" presId="urn:microsoft.com/office/officeart/2005/8/layout/vProcess5"/>
    <dgm:cxn modelId="{E4E73953-1A72-45B1-A4E6-9BFE0DD6004F}" srcId="{09FAE6C8-329B-43EB-B20D-D3DB025993CD}" destId="{15018280-0ACD-4EE2-991E-0E357BF89FD7}" srcOrd="0" destOrd="0" parTransId="{68CE0985-5BDE-4DCF-B37E-6794D34BC9C1}" sibTransId="{A682B89C-BA4C-4FBE-9B6F-D7EC9A083790}"/>
    <dgm:cxn modelId="{B87E4F19-44EE-4175-AA98-2E3C478CFC93}" type="presOf" srcId="{15018280-0ACD-4EE2-991E-0E357BF89FD7}" destId="{40C06848-2D68-4C8C-ABDA-594E45CAC69F}" srcOrd="1" destOrd="0" presId="urn:microsoft.com/office/officeart/2005/8/layout/vProcess5"/>
    <dgm:cxn modelId="{C9CD9DB4-CD64-450F-8501-CD069C7045D8}" type="presOf" srcId="{A682B89C-BA4C-4FBE-9B6F-D7EC9A083790}" destId="{77369A5E-F6C2-4D8A-8BE6-7FB4464A5C4A}" srcOrd="0" destOrd="0" presId="urn:microsoft.com/office/officeart/2005/8/layout/vProcess5"/>
    <dgm:cxn modelId="{D3711DF7-65A5-4F9C-8994-356FB28240FF}" type="presOf" srcId="{2373272E-A214-4229-8D8E-C92F23A1F9EF}" destId="{431CCC4A-2D71-449E-AFAB-1ECD4B0D55DD}" srcOrd="0" destOrd="0" presId="urn:microsoft.com/office/officeart/2005/8/layout/vProcess5"/>
    <dgm:cxn modelId="{924D368A-EF3E-47D5-AE0E-CE0D6B4E4DF0}" srcId="{09FAE6C8-329B-43EB-B20D-D3DB025993CD}" destId="{2373272E-A214-4229-8D8E-C92F23A1F9EF}" srcOrd="1" destOrd="0" parTransId="{82D77734-40A5-4007-850E-CB9228DE8A98}" sibTransId="{D69B1B2C-4DC0-4230-8037-B1F9242FC576}"/>
    <dgm:cxn modelId="{03FDDE08-B927-4294-9121-2131F69D9A69}" type="presOf" srcId="{09FAE6C8-329B-43EB-B20D-D3DB025993CD}" destId="{B071A070-3696-4254-8315-2983CEC00E67}" srcOrd="0" destOrd="0" presId="urn:microsoft.com/office/officeart/2005/8/layout/vProcess5"/>
    <dgm:cxn modelId="{F14C4651-FFF9-4531-982E-4EEEAEA98B0B}" type="presOf" srcId="{D69B1B2C-4DC0-4230-8037-B1F9242FC576}" destId="{85CC599C-19E7-46DA-9F9C-E17566F69EAD}" srcOrd="0" destOrd="0" presId="urn:microsoft.com/office/officeart/2005/8/layout/vProcess5"/>
    <dgm:cxn modelId="{4F0E0DD2-3F50-446F-BF0D-42DFB9EA2660}" srcId="{09FAE6C8-329B-43EB-B20D-D3DB025993CD}" destId="{478DCD49-91A2-4CA7-AD35-00883EE8B68E}" srcOrd="2" destOrd="0" parTransId="{763AEE53-A160-4E20-BF93-0CFC807B299B}" sibTransId="{67BC5E85-AB70-4872-86BF-01810EFC7626}"/>
    <dgm:cxn modelId="{1148FF8B-026A-406A-9C30-568AA74DAC2F}" type="presOf" srcId="{478DCD49-91A2-4CA7-AD35-00883EE8B68E}" destId="{26310090-F05B-4214-AA38-1DF304A0D2DF}" srcOrd="0" destOrd="0" presId="urn:microsoft.com/office/officeart/2005/8/layout/vProcess5"/>
    <dgm:cxn modelId="{CFC3DA68-40E3-466A-BE09-6E464A515440}" type="presOf" srcId="{15018280-0ACD-4EE2-991E-0E357BF89FD7}" destId="{088B9007-C50A-435B-B155-B00B1B634DE4}" srcOrd="0" destOrd="0" presId="urn:microsoft.com/office/officeart/2005/8/layout/vProcess5"/>
    <dgm:cxn modelId="{61AB8A97-D1CA-44A7-A3AF-C5775D07C76E}" type="presOf" srcId="{478DCD49-91A2-4CA7-AD35-00883EE8B68E}" destId="{F0E56864-DEDD-4F82-B288-4DC872613256}" srcOrd="1" destOrd="0" presId="urn:microsoft.com/office/officeart/2005/8/layout/vProcess5"/>
    <dgm:cxn modelId="{F029C089-5BC9-4760-9A95-0D82E2B02C41}" type="presParOf" srcId="{B071A070-3696-4254-8315-2983CEC00E67}" destId="{794EE3D8-DF22-41CE-9EDA-263D6381E65E}" srcOrd="0" destOrd="0" presId="urn:microsoft.com/office/officeart/2005/8/layout/vProcess5"/>
    <dgm:cxn modelId="{E8461F88-80DE-4EA4-81E4-BCF35446B314}" type="presParOf" srcId="{B071A070-3696-4254-8315-2983CEC00E67}" destId="{088B9007-C50A-435B-B155-B00B1B634DE4}" srcOrd="1" destOrd="0" presId="urn:microsoft.com/office/officeart/2005/8/layout/vProcess5"/>
    <dgm:cxn modelId="{5D5D5BA8-417B-4951-B00C-E39D11323E56}" type="presParOf" srcId="{B071A070-3696-4254-8315-2983CEC00E67}" destId="{431CCC4A-2D71-449E-AFAB-1ECD4B0D55DD}" srcOrd="2" destOrd="0" presId="urn:microsoft.com/office/officeart/2005/8/layout/vProcess5"/>
    <dgm:cxn modelId="{8C599332-8F6B-4CE9-81C0-950B4F4FF6EA}" type="presParOf" srcId="{B071A070-3696-4254-8315-2983CEC00E67}" destId="{26310090-F05B-4214-AA38-1DF304A0D2DF}" srcOrd="3" destOrd="0" presId="urn:microsoft.com/office/officeart/2005/8/layout/vProcess5"/>
    <dgm:cxn modelId="{D841BECE-625C-453F-8714-D8EABF14C849}" type="presParOf" srcId="{B071A070-3696-4254-8315-2983CEC00E67}" destId="{77369A5E-F6C2-4D8A-8BE6-7FB4464A5C4A}" srcOrd="4" destOrd="0" presId="urn:microsoft.com/office/officeart/2005/8/layout/vProcess5"/>
    <dgm:cxn modelId="{2720DFBA-84A3-4830-9B8D-03A364C62DE2}" type="presParOf" srcId="{B071A070-3696-4254-8315-2983CEC00E67}" destId="{85CC599C-19E7-46DA-9F9C-E17566F69EAD}" srcOrd="5" destOrd="0" presId="urn:microsoft.com/office/officeart/2005/8/layout/vProcess5"/>
    <dgm:cxn modelId="{9B70CB5D-9B1B-4C31-8A83-BB994B64EEED}" type="presParOf" srcId="{B071A070-3696-4254-8315-2983CEC00E67}" destId="{40C06848-2D68-4C8C-ABDA-594E45CAC69F}" srcOrd="6" destOrd="0" presId="urn:microsoft.com/office/officeart/2005/8/layout/vProcess5"/>
    <dgm:cxn modelId="{5728EEFF-6938-449C-A589-E3DBC98A06B6}" type="presParOf" srcId="{B071A070-3696-4254-8315-2983CEC00E67}" destId="{317DB63E-C18E-433B-9A05-796A3062F218}" srcOrd="7" destOrd="0" presId="urn:microsoft.com/office/officeart/2005/8/layout/vProcess5"/>
    <dgm:cxn modelId="{37835905-1945-42BB-B8F2-5C972F5075EA}" type="presParOf" srcId="{B071A070-3696-4254-8315-2983CEC00E67}" destId="{F0E56864-DEDD-4F82-B288-4DC87261325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E341C0-30BF-4953-82D1-A0BD7AEEB017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71E2C08D-21B3-44B5-8169-CB0A3556E21E}">
      <dgm:prSet/>
      <dgm:spPr>
        <a:solidFill>
          <a:srgbClr val="5081BD"/>
        </a:solidFill>
      </dgm:spPr>
      <dgm:t>
        <a:bodyPr/>
        <a:lstStyle/>
        <a:p>
          <a:pPr rtl="0"/>
          <a:r>
            <a:rPr lang="hu-HU" b="1" i="0" dirty="0" err="1" smtClean="0"/>
            <a:t>Honorary</a:t>
          </a:r>
          <a:r>
            <a:rPr lang="hu-HU" b="1" i="0" dirty="0" smtClean="0"/>
            <a:t> </a:t>
          </a:r>
          <a:r>
            <a:rPr lang="hu-HU" b="1" i="0" dirty="0" err="1" smtClean="0"/>
            <a:t>Doctors</a:t>
          </a:r>
          <a:r>
            <a:rPr lang="hu-HU" b="1" i="0" dirty="0" smtClean="0"/>
            <a:t> of Óbuda University</a:t>
          </a:r>
          <a:endParaRPr lang="en-US" b="1" i="0" dirty="0"/>
        </a:p>
      </dgm:t>
    </dgm:pt>
    <dgm:pt modelId="{9D39E561-D50E-4EB3-9080-7D90626B06B9}" type="parTrans" cxnId="{B626BECD-C0F2-413F-8A0D-5316AA417FF0}">
      <dgm:prSet/>
      <dgm:spPr/>
      <dgm:t>
        <a:bodyPr/>
        <a:lstStyle/>
        <a:p>
          <a:endParaRPr lang="hu-HU"/>
        </a:p>
      </dgm:t>
    </dgm:pt>
    <dgm:pt modelId="{77536839-F65D-4034-BEA8-133EEE0D8020}" type="sibTrans" cxnId="{B626BECD-C0F2-413F-8A0D-5316AA417FF0}">
      <dgm:prSet/>
      <dgm:spPr/>
      <dgm:t>
        <a:bodyPr/>
        <a:lstStyle/>
        <a:p>
          <a:endParaRPr lang="hu-HU"/>
        </a:p>
      </dgm:t>
    </dgm:pt>
    <dgm:pt modelId="{EFA145A2-B5F9-4C56-9D27-B37A302DA434}" type="pres">
      <dgm:prSet presAssocID="{8DE341C0-30BF-4953-82D1-A0BD7AEEB0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127F1FD-E1C7-4A5B-826F-9563D848D066}" type="pres">
      <dgm:prSet presAssocID="{71E2C08D-21B3-44B5-8169-CB0A3556E2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5470CE33-CF68-4E54-B09A-23B0DFE45903}" type="presOf" srcId="{71E2C08D-21B3-44B5-8169-CB0A3556E21E}" destId="{8127F1FD-E1C7-4A5B-826F-9563D848D066}" srcOrd="0" destOrd="0" presId="urn:microsoft.com/office/officeart/2005/8/layout/vList2"/>
    <dgm:cxn modelId="{99472D74-73C6-4644-B5D8-E9E0D05DB2AE}" type="presOf" srcId="{8DE341C0-30BF-4953-82D1-A0BD7AEEB017}" destId="{EFA145A2-B5F9-4C56-9D27-B37A302DA434}" srcOrd="0" destOrd="0" presId="urn:microsoft.com/office/officeart/2005/8/layout/vList2"/>
    <dgm:cxn modelId="{B626BECD-C0F2-413F-8A0D-5316AA417FF0}" srcId="{8DE341C0-30BF-4953-82D1-A0BD7AEEB017}" destId="{71E2C08D-21B3-44B5-8169-CB0A3556E21E}" srcOrd="0" destOrd="0" parTransId="{9D39E561-D50E-4EB3-9080-7D90626B06B9}" sibTransId="{77536839-F65D-4034-BEA8-133EEE0D8020}"/>
    <dgm:cxn modelId="{75E0E99A-C4CD-4894-A4FC-B86FA67B44F4}" type="presParOf" srcId="{EFA145A2-B5F9-4C56-9D27-B37A302DA434}" destId="{8127F1FD-E1C7-4A5B-826F-9563D848D06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E341C0-30BF-4953-82D1-A0BD7AEEB017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71E2C08D-21B3-44B5-8169-CB0A3556E21E}">
      <dgm:prSet/>
      <dgm:spPr>
        <a:solidFill>
          <a:srgbClr val="5081BD"/>
        </a:solidFill>
      </dgm:spPr>
      <dgm:t>
        <a:bodyPr/>
        <a:lstStyle/>
        <a:p>
          <a:pPr rtl="0"/>
          <a:r>
            <a:rPr lang="hu-HU" b="1" i="0" dirty="0" smtClean="0"/>
            <a:t>Óbuda University </a:t>
          </a:r>
          <a:endParaRPr lang="en-US" b="1" i="0" dirty="0"/>
        </a:p>
      </dgm:t>
    </dgm:pt>
    <dgm:pt modelId="{9D39E561-D50E-4EB3-9080-7D90626B06B9}" type="parTrans" cxnId="{B626BECD-C0F2-413F-8A0D-5316AA417FF0}">
      <dgm:prSet/>
      <dgm:spPr/>
      <dgm:t>
        <a:bodyPr/>
        <a:lstStyle/>
        <a:p>
          <a:endParaRPr lang="hu-HU"/>
        </a:p>
      </dgm:t>
    </dgm:pt>
    <dgm:pt modelId="{77536839-F65D-4034-BEA8-133EEE0D8020}" type="sibTrans" cxnId="{B626BECD-C0F2-413F-8A0D-5316AA417FF0}">
      <dgm:prSet/>
      <dgm:spPr/>
      <dgm:t>
        <a:bodyPr/>
        <a:lstStyle/>
        <a:p>
          <a:endParaRPr lang="hu-HU"/>
        </a:p>
      </dgm:t>
    </dgm:pt>
    <dgm:pt modelId="{EFA145A2-B5F9-4C56-9D27-B37A302DA434}" type="pres">
      <dgm:prSet presAssocID="{8DE341C0-30BF-4953-82D1-A0BD7AEEB0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127F1FD-E1C7-4A5B-826F-9563D848D066}" type="pres">
      <dgm:prSet presAssocID="{71E2C08D-21B3-44B5-8169-CB0A3556E2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639DDC59-6CE1-4255-BAA6-103BC97D629E}" type="presOf" srcId="{8DE341C0-30BF-4953-82D1-A0BD7AEEB017}" destId="{EFA145A2-B5F9-4C56-9D27-B37A302DA434}" srcOrd="0" destOrd="0" presId="urn:microsoft.com/office/officeart/2005/8/layout/vList2"/>
    <dgm:cxn modelId="{B626BECD-C0F2-413F-8A0D-5316AA417FF0}" srcId="{8DE341C0-30BF-4953-82D1-A0BD7AEEB017}" destId="{71E2C08D-21B3-44B5-8169-CB0A3556E21E}" srcOrd="0" destOrd="0" parTransId="{9D39E561-D50E-4EB3-9080-7D90626B06B9}" sibTransId="{77536839-F65D-4034-BEA8-133EEE0D8020}"/>
    <dgm:cxn modelId="{3DD4EE89-BCC2-4FC9-B156-D1A064579D29}" type="presOf" srcId="{71E2C08D-21B3-44B5-8169-CB0A3556E21E}" destId="{8127F1FD-E1C7-4A5B-826F-9563D848D066}" srcOrd="0" destOrd="0" presId="urn:microsoft.com/office/officeart/2005/8/layout/vList2"/>
    <dgm:cxn modelId="{D63B12BF-8BBF-434A-8565-FFA4BDF31E75}" type="presParOf" srcId="{EFA145A2-B5F9-4C56-9D27-B37A302DA434}" destId="{8127F1FD-E1C7-4A5B-826F-9563D848D06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9C5EEA-8476-4F4B-8778-326B1B44E66F}" type="doc">
      <dgm:prSet loTypeId="urn:microsoft.com/office/officeart/2005/8/layout/list1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hu-HU"/>
        </a:p>
      </dgm:t>
    </dgm:pt>
    <dgm:pt modelId="{769A3FEC-E0A3-4AEB-9B94-E8FC202D8828}">
      <dgm:prSet custT="1"/>
      <dgm:spPr>
        <a:solidFill>
          <a:srgbClr val="5081BD"/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hu-HU" sz="2400" b="1" dirty="0" smtClean="0">
              <a:solidFill>
                <a:schemeClr val="bg1"/>
              </a:solidFill>
            </a:rPr>
            <a:t>More </a:t>
          </a:r>
          <a:r>
            <a:rPr lang="hu-HU" sz="2400" b="1" dirty="0" err="1" smtClean="0">
              <a:solidFill>
                <a:schemeClr val="bg1"/>
              </a:solidFill>
            </a:rPr>
            <a:t>than</a:t>
          </a:r>
          <a:r>
            <a:rPr lang="hu-HU" sz="2400" b="1" dirty="0" smtClean="0">
              <a:solidFill>
                <a:schemeClr val="bg1"/>
              </a:solidFill>
            </a:rPr>
            <a:t> 13000 </a:t>
          </a:r>
          <a:r>
            <a:rPr lang="en-US" sz="2400" b="1" dirty="0" smtClean="0">
              <a:solidFill>
                <a:schemeClr val="bg1"/>
              </a:solidFill>
            </a:rPr>
            <a:t>Students</a:t>
          </a:r>
          <a:endParaRPr lang="hu-HU" sz="2400" b="1" dirty="0">
            <a:solidFill>
              <a:schemeClr val="bg1"/>
            </a:solidFill>
          </a:endParaRPr>
        </a:p>
      </dgm:t>
    </dgm:pt>
    <dgm:pt modelId="{FE28DCF4-5819-4829-9B7F-D130855D764F}" type="parTrans" cxnId="{8DE46403-8FF7-4A28-81CA-C9BE51727668}">
      <dgm:prSet/>
      <dgm:spPr/>
      <dgm:t>
        <a:bodyPr/>
        <a:lstStyle/>
        <a:p>
          <a:endParaRPr lang="hu-HU"/>
        </a:p>
      </dgm:t>
    </dgm:pt>
    <dgm:pt modelId="{6E7AD9E3-490E-4E04-B63A-0C0F60CAD4A1}" type="sibTrans" cxnId="{8DE46403-8FF7-4A28-81CA-C9BE51727668}">
      <dgm:prSet/>
      <dgm:spPr/>
      <dgm:t>
        <a:bodyPr/>
        <a:lstStyle/>
        <a:p>
          <a:endParaRPr lang="hu-HU"/>
        </a:p>
      </dgm:t>
    </dgm:pt>
    <dgm:pt modelId="{90EF6BD2-412A-4C8E-9FD7-5C6A898DEE05}">
      <dgm:prSet custT="1"/>
      <dgm:spPr>
        <a:solidFill>
          <a:srgbClr val="5081BD"/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hu-HU" sz="2000" b="1" dirty="0" smtClean="0">
              <a:solidFill>
                <a:schemeClr val="bg1"/>
              </a:solidFill>
            </a:rPr>
            <a:t> </a:t>
          </a:r>
          <a:r>
            <a:rPr lang="en-US" sz="2000" b="1" dirty="0" smtClean="0">
              <a:solidFill>
                <a:schemeClr val="bg1"/>
              </a:solidFill>
            </a:rPr>
            <a:t>BSc </a:t>
          </a:r>
          <a:r>
            <a:rPr lang="hu-HU" sz="2000" b="1" dirty="0" err="1" smtClean="0">
              <a:solidFill>
                <a:schemeClr val="bg1"/>
              </a:solidFill>
            </a:rPr>
            <a:t>programs</a:t>
          </a:r>
          <a:endParaRPr lang="hu-HU" sz="2000" b="1" dirty="0">
            <a:solidFill>
              <a:schemeClr val="bg1"/>
            </a:solidFill>
          </a:endParaRPr>
        </a:p>
      </dgm:t>
    </dgm:pt>
    <dgm:pt modelId="{5EDAEC58-92FA-48C8-AEC6-682EAEC49B3D}" type="parTrans" cxnId="{FB34806C-A40B-4AD7-B899-4B51654721B6}">
      <dgm:prSet/>
      <dgm:spPr/>
      <dgm:t>
        <a:bodyPr/>
        <a:lstStyle/>
        <a:p>
          <a:endParaRPr lang="hu-HU"/>
        </a:p>
      </dgm:t>
    </dgm:pt>
    <dgm:pt modelId="{E66585BD-0D81-4663-8AC6-7B589A842E32}" type="sibTrans" cxnId="{FB34806C-A40B-4AD7-B899-4B51654721B6}">
      <dgm:prSet/>
      <dgm:spPr/>
      <dgm:t>
        <a:bodyPr/>
        <a:lstStyle/>
        <a:p>
          <a:endParaRPr lang="hu-HU"/>
        </a:p>
      </dgm:t>
    </dgm:pt>
    <dgm:pt modelId="{7DA45180-C34E-4231-98A5-1E6873BB3823}">
      <dgm:prSet custT="1"/>
      <dgm:spPr>
        <a:solidFill>
          <a:srgbClr val="5081BD"/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hu-HU" sz="2000" b="1" dirty="0" smtClean="0">
              <a:solidFill>
                <a:schemeClr val="bg1"/>
              </a:solidFill>
            </a:rPr>
            <a:t>M</a:t>
          </a:r>
          <a:r>
            <a:rPr lang="en-US" sz="2000" b="1" dirty="0" err="1" smtClean="0">
              <a:solidFill>
                <a:schemeClr val="bg1"/>
              </a:solidFill>
            </a:rPr>
            <a:t>Sc</a:t>
          </a:r>
          <a:r>
            <a:rPr lang="en-US" sz="2000" b="1" dirty="0" smtClean="0">
              <a:solidFill>
                <a:schemeClr val="bg1"/>
              </a:solidFill>
            </a:rPr>
            <a:t> </a:t>
          </a:r>
          <a:r>
            <a:rPr lang="hu-HU" sz="2000" b="1" dirty="0" err="1" smtClean="0">
              <a:solidFill>
                <a:schemeClr val="bg1"/>
              </a:solidFill>
            </a:rPr>
            <a:t>programs</a:t>
          </a:r>
          <a:endParaRPr lang="hu-HU" sz="2000" b="1" dirty="0">
            <a:solidFill>
              <a:schemeClr val="bg1"/>
            </a:solidFill>
          </a:endParaRPr>
        </a:p>
      </dgm:t>
    </dgm:pt>
    <dgm:pt modelId="{8B046459-37BE-4542-9FD5-E0AF17CEA095}" type="parTrans" cxnId="{C5CCB011-CA42-48AB-B441-38561655FE47}">
      <dgm:prSet/>
      <dgm:spPr/>
      <dgm:t>
        <a:bodyPr/>
        <a:lstStyle/>
        <a:p>
          <a:endParaRPr lang="hu-HU"/>
        </a:p>
      </dgm:t>
    </dgm:pt>
    <dgm:pt modelId="{72ADC0E2-BA5C-4055-8142-D6E93EBB123A}" type="sibTrans" cxnId="{C5CCB011-CA42-48AB-B441-38561655FE47}">
      <dgm:prSet/>
      <dgm:spPr/>
      <dgm:t>
        <a:bodyPr/>
        <a:lstStyle/>
        <a:p>
          <a:endParaRPr lang="hu-HU"/>
        </a:p>
      </dgm:t>
    </dgm:pt>
    <dgm:pt modelId="{7C722EB2-0A06-4BB1-9F77-94C839563ABA}">
      <dgm:prSet custT="1"/>
      <dgm:spPr>
        <a:solidFill>
          <a:srgbClr val="5081BD"/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en-US" sz="2000" b="1" dirty="0" smtClean="0">
              <a:solidFill>
                <a:schemeClr val="bg1"/>
              </a:solidFill>
            </a:rPr>
            <a:t>PhD School</a:t>
          </a:r>
          <a:r>
            <a:rPr lang="hu-HU" sz="2000" b="1" dirty="0" smtClean="0">
              <a:solidFill>
                <a:schemeClr val="bg1"/>
              </a:solidFill>
            </a:rPr>
            <a:t>s</a:t>
          </a:r>
          <a:endParaRPr lang="hu-HU" sz="2000" b="1" dirty="0">
            <a:solidFill>
              <a:schemeClr val="bg1"/>
            </a:solidFill>
          </a:endParaRPr>
        </a:p>
      </dgm:t>
    </dgm:pt>
    <dgm:pt modelId="{7FA7E3A2-3323-40F6-8EC4-8E89BF31FFDE}" type="parTrans" cxnId="{324DEDCD-640A-44EE-BB08-7962B6A650C9}">
      <dgm:prSet/>
      <dgm:spPr/>
      <dgm:t>
        <a:bodyPr/>
        <a:lstStyle/>
        <a:p>
          <a:endParaRPr lang="hu-HU"/>
        </a:p>
      </dgm:t>
    </dgm:pt>
    <dgm:pt modelId="{FA56870B-2BA5-4FED-8708-6778C38C5EE4}" type="sibTrans" cxnId="{324DEDCD-640A-44EE-BB08-7962B6A650C9}">
      <dgm:prSet/>
      <dgm:spPr/>
      <dgm:t>
        <a:bodyPr/>
        <a:lstStyle/>
        <a:p>
          <a:endParaRPr lang="hu-HU"/>
        </a:p>
      </dgm:t>
    </dgm:pt>
    <dgm:pt modelId="{BBBC8E88-3A37-4CE3-95E6-C2C0BF161EE9}">
      <dgm:prSet custT="1"/>
      <dgm:spPr>
        <a:solidFill>
          <a:srgbClr val="5081BD"/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en-US" sz="1800" b="1" noProof="0" dirty="0" smtClean="0">
              <a:solidFill>
                <a:srgbClr val="0070C0"/>
              </a:solidFill>
            </a:rPr>
            <a:t>Engineering</a:t>
          </a:r>
          <a:r>
            <a:rPr lang="hu-HU" sz="1800" b="1" noProof="0" dirty="0" smtClean="0">
              <a:solidFill>
                <a:srgbClr val="0070C0"/>
              </a:solidFill>
            </a:rPr>
            <a:t>			</a:t>
          </a:r>
          <a:endParaRPr lang="en-US" sz="1800" b="1" noProof="0" dirty="0">
            <a:solidFill>
              <a:srgbClr val="0070C0"/>
            </a:solidFill>
          </a:endParaRPr>
        </a:p>
      </dgm:t>
    </dgm:pt>
    <dgm:pt modelId="{256D76C6-D1CE-492B-B9E1-BEAD895B93A3}" type="parTrans" cxnId="{3193EAA1-275E-4A1A-A935-53C7BD79303F}">
      <dgm:prSet/>
      <dgm:spPr/>
      <dgm:t>
        <a:bodyPr/>
        <a:lstStyle/>
        <a:p>
          <a:endParaRPr lang="hu-HU"/>
        </a:p>
      </dgm:t>
    </dgm:pt>
    <dgm:pt modelId="{041E3436-DE3F-4C74-A9E2-342BC461FBB2}" type="sibTrans" cxnId="{3193EAA1-275E-4A1A-A935-53C7BD79303F}">
      <dgm:prSet/>
      <dgm:spPr/>
      <dgm:t>
        <a:bodyPr/>
        <a:lstStyle/>
        <a:p>
          <a:endParaRPr lang="hu-HU"/>
        </a:p>
      </dgm:t>
    </dgm:pt>
    <dgm:pt modelId="{FEFC0A83-B1F1-48B7-A658-D253BDBD37F9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>
            <a:spcBef>
              <a:spcPts val="600"/>
            </a:spcBef>
          </a:pPr>
          <a:r>
            <a:rPr lang="en-US" sz="1800" b="1" noProof="0" dirty="0" smtClean="0">
              <a:solidFill>
                <a:srgbClr val="0070C0"/>
              </a:solidFill>
            </a:rPr>
            <a:t>Engineering</a:t>
          </a:r>
          <a:endParaRPr lang="en-US" sz="1800" b="1" noProof="0" dirty="0">
            <a:solidFill>
              <a:srgbClr val="0070C0"/>
            </a:solidFill>
          </a:endParaRPr>
        </a:p>
      </dgm:t>
    </dgm:pt>
    <dgm:pt modelId="{3CDCEB7F-9DEB-4844-A0EA-D853D617CAEA}" type="parTrans" cxnId="{86DD31E3-234A-41B6-89EC-B189830AC1EC}">
      <dgm:prSet/>
      <dgm:spPr/>
      <dgm:t>
        <a:bodyPr/>
        <a:lstStyle/>
        <a:p>
          <a:endParaRPr lang="hu-HU"/>
        </a:p>
      </dgm:t>
    </dgm:pt>
    <dgm:pt modelId="{725E0493-5CEC-46D6-B4D7-CF5F37D5C758}" type="sibTrans" cxnId="{86DD31E3-234A-41B6-89EC-B189830AC1EC}">
      <dgm:prSet/>
      <dgm:spPr/>
      <dgm:t>
        <a:bodyPr/>
        <a:lstStyle/>
        <a:p>
          <a:endParaRPr lang="hu-HU"/>
        </a:p>
      </dgm:t>
    </dgm:pt>
    <dgm:pt modelId="{D5AFEC83-C5C1-417D-B99C-0EB604E1DC45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>
            <a:spcBef>
              <a:spcPct val="0"/>
            </a:spcBef>
          </a:pPr>
          <a:r>
            <a:rPr lang="en-US" sz="1800" b="1" noProof="0" dirty="0" smtClean="0">
              <a:solidFill>
                <a:srgbClr val="0070C0"/>
              </a:solidFill>
            </a:rPr>
            <a:t>Economics</a:t>
          </a:r>
          <a:endParaRPr lang="en-US" sz="1800" b="1" noProof="0" dirty="0">
            <a:solidFill>
              <a:srgbClr val="0070C0"/>
            </a:solidFill>
          </a:endParaRPr>
        </a:p>
      </dgm:t>
    </dgm:pt>
    <dgm:pt modelId="{4ED06EFF-56FC-4F13-95E5-461FAB8F59F0}" type="parTrans" cxnId="{8F43A3AE-FBEB-4A57-9F9A-9985BE27855D}">
      <dgm:prSet/>
      <dgm:spPr/>
      <dgm:t>
        <a:bodyPr/>
        <a:lstStyle/>
        <a:p>
          <a:endParaRPr lang="hu-HU"/>
        </a:p>
      </dgm:t>
    </dgm:pt>
    <dgm:pt modelId="{A2EAE74E-223C-4D63-A844-FC9D999F2CDC}" type="sibTrans" cxnId="{8F43A3AE-FBEB-4A57-9F9A-9985BE27855D}">
      <dgm:prSet/>
      <dgm:spPr/>
      <dgm:t>
        <a:bodyPr/>
        <a:lstStyle/>
        <a:p>
          <a:endParaRPr lang="hu-HU"/>
        </a:p>
      </dgm:t>
    </dgm:pt>
    <dgm:pt modelId="{5A631818-54D4-4C93-AEB0-E2B6098F367D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>
            <a:spcBef>
              <a:spcPct val="0"/>
            </a:spcBef>
          </a:pPr>
          <a:r>
            <a:rPr lang="en-US" sz="1800" b="1" noProof="0" dirty="0" smtClean="0">
              <a:solidFill>
                <a:srgbClr val="0070C0"/>
              </a:solidFill>
            </a:rPr>
            <a:t>Teacher Training</a:t>
          </a:r>
          <a:endParaRPr lang="en-US" sz="1800" b="1" noProof="0" dirty="0">
            <a:solidFill>
              <a:srgbClr val="0070C0"/>
            </a:solidFill>
          </a:endParaRPr>
        </a:p>
      </dgm:t>
    </dgm:pt>
    <dgm:pt modelId="{8FC04B98-6CB9-4F02-B905-D0014F8B6B6F}" type="parTrans" cxnId="{261CBEE8-2959-41C2-A744-E530BDE590FA}">
      <dgm:prSet/>
      <dgm:spPr/>
      <dgm:t>
        <a:bodyPr/>
        <a:lstStyle/>
        <a:p>
          <a:endParaRPr lang="hu-HU"/>
        </a:p>
      </dgm:t>
    </dgm:pt>
    <dgm:pt modelId="{D0747568-626B-420A-9441-23171F01CA49}" type="sibTrans" cxnId="{261CBEE8-2959-41C2-A744-E530BDE590FA}">
      <dgm:prSet/>
      <dgm:spPr/>
      <dgm:t>
        <a:bodyPr/>
        <a:lstStyle/>
        <a:p>
          <a:endParaRPr lang="hu-HU"/>
        </a:p>
      </dgm:t>
    </dgm:pt>
    <dgm:pt modelId="{6E3A9C36-D875-4165-8EDB-7558036898F2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>
            <a:spcBef>
              <a:spcPct val="0"/>
            </a:spcBef>
          </a:pPr>
          <a:r>
            <a:rPr lang="hu-HU" sz="1800" b="1" noProof="0" dirty="0" err="1" smtClean="0">
              <a:solidFill>
                <a:srgbClr val="0070C0"/>
              </a:solidFill>
            </a:rPr>
            <a:t>Applied</a:t>
          </a:r>
          <a:r>
            <a:rPr lang="hu-HU" sz="1800" b="1" noProof="0" dirty="0" smtClean="0">
              <a:solidFill>
                <a:srgbClr val="0070C0"/>
              </a:solidFill>
            </a:rPr>
            <a:t> </a:t>
          </a:r>
          <a:r>
            <a:rPr lang="hu-HU" sz="1800" b="1" noProof="0" dirty="0" err="1" smtClean="0">
              <a:solidFill>
                <a:srgbClr val="0070C0"/>
              </a:solidFill>
            </a:rPr>
            <a:t>Mathematics</a:t>
          </a:r>
          <a:endParaRPr lang="en-US" sz="1800" b="1" noProof="0" dirty="0">
            <a:solidFill>
              <a:srgbClr val="0070C0"/>
            </a:solidFill>
          </a:endParaRPr>
        </a:p>
      </dgm:t>
    </dgm:pt>
    <dgm:pt modelId="{48082DCD-EB1D-4FFB-BD28-DECF09D550F1}" type="parTrans" cxnId="{B8A953CC-9E05-4922-A776-9246A0DF36E2}">
      <dgm:prSet/>
      <dgm:spPr/>
      <dgm:t>
        <a:bodyPr/>
        <a:lstStyle/>
        <a:p>
          <a:endParaRPr lang="hu-HU"/>
        </a:p>
      </dgm:t>
    </dgm:pt>
    <dgm:pt modelId="{7E91C6F4-F39C-4537-A185-949A63DB9CD6}" type="sibTrans" cxnId="{B8A953CC-9E05-4922-A776-9246A0DF36E2}">
      <dgm:prSet/>
      <dgm:spPr/>
      <dgm:t>
        <a:bodyPr/>
        <a:lstStyle/>
        <a:p>
          <a:endParaRPr lang="hu-HU"/>
        </a:p>
      </dgm:t>
    </dgm:pt>
    <dgm:pt modelId="{D6DBB81C-6217-41B4-9DA4-6C95BF0C9E73}">
      <dgm:prSet custT="1"/>
      <dgm:spPr>
        <a:solidFill>
          <a:srgbClr val="DDDDDD">
            <a:alpha val="90000"/>
          </a:srgbClr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hu-HU" sz="1800" b="1" noProof="0" dirty="0" err="1" smtClean="0">
              <a:solidFill>
                <a:srgbClr val="0070C0"/>
              </a:solidFill>
            </a:rPr>
            <a:t>Applied</a:t>
          </a:r>
          <a:r>
            <a:rPr lang="hu-HU" sz="1800" b="1" noProof="0" dirty="0" smtClean="0">
              <a:solidFill>
                <a:srgbClr val="0070C0"/>
              </a:solidFill>
            </a:rPr>
            <a:t> </a:t>
          </a:r>
          <a:r>
            <a:rPr lang="hu-HU" sz="1800" b="1" noProof="0" dirty="0" err="1" smtClean="0">
              <a:solidFill>
                <a:srgbClr val="0070C0"/>
              </a:solidFill>
            </a:rPr>
            <a:t>Informatics</a:t>
          </a:r>
          <a:r>
            <a:rPr lang="hu-HU" sz="1800" b="1" noProof="0" dirty="0" smtClean="0">
              <a:solidFill>
                <a:srgbClr val="0070C0"/>
              </a:solidFill>
            </a:rPr>
            <a:t> and </a:t>
          </a:r>
          <a:r>
            <a:rPr lang="hu-HU" sz="1800" b="1" noProof="0" dirty="0" err="1" smtClean="0">
              <a:solidFill>
                <a:srgbClr val="0070C0"/>
              </a:solidFill>
            </a:rPr>
            <a:t>Mathematics</a:t>
          </a:r>
          <a:endParaRPr lang="hu-HU" sz="1800" dirty="0">
            <a:solidFill>
              <a:srgbClr val="0070C0"/>
            </a:solidFill>
          </a:endParaRPr>
        </a:p>
      </dgm:t>
    </dgm:pt>
    <dgm:pt modelId="{C8F49B55-CF02-48B5-9523-FE4E75E1F477}" type="parTrans" cxnId="{CC9278C9-EF78-449E-9DC4-14A5FF1B6BE4}">
      <dgm:prSet/>
      <dgm:spPr/>
      <dgm:t>
        <a:bodyPr/>
        <a:lstStyle/>
        <a:p>
          <a:endParaRPr lang="hu-HU"/>
        </a:p>
      </dgm:t>
    </dgm:pt>
    <dgm:pt modelId="{8391E63C-8C22-4829-8B57-E668422D5868}" type="sibTrans" cxnId="{CC9278C9-EF78-449E-9DC4-14A5FF1B6BE4}">
      <dgm:prSet/>
      <dgm:spPr/>
      <dgm:t>
        <a:bodyPr/>
        <a:lstStyle/>
        <a:p>
          <a:endParaRPr lang="hu-HU"/>
        </a:p>
      </dgm:t>
    </dgm:pt>
    <dgm:pt modelId="{D0151FEB-7C21-456E-A99D-861C3EBEF4C3}">
      <dgm:prSet custT="1"/>
      <dgm:spPr>
        <a:solidFill>
          <a:srgbClr val="5081BD"/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hu-HU" sz="1800" b="1" noProof="0" dirty="0" err="1" smtClean="0">
              <a:solidFill>
                <a:srgbClr val="0070C0"/>
              </a:solidFill>
            </a:rPr>
            <a:t>Informatics</a:t>
          </a:r>
          <a:endParaRPr lang="en-US" sz="1800" b="1" noProof="0" dirty="0">
            <a:solidFill>
              <a:srgbClr val="0070C0"/>
            </a:solidFill>
          </a:endParaRPr>
        </a:p>
      </dgm:t>
    </dgm:pt>
    <dgm:pt modelId="{3242BBB6-A422-40EE-BCA9-5C0F88EB5427}" type="sibTrans" cxnId="{48AFF0EC-629F-4A41-A8D6-7C2388B74613}">
      <dgm:prSet/>
      <dgm:spPr/>
      <dgm:t>
        <a:bodyPr/>
        <a:lstStyle/>
        <a:p>
          <a:endParaRPr lang="hu-HU"/>
        </a:p>
      </dgm:t>
    </dgm:pt>
    <dgm:pt modelId="{7B0BB287-0E27-4218-B9B4-5E9849CDDA4D}" type="parTrans" cxnId="{48AFF0EC-629F-4A41-A8D6-7C2388B74613}">
      <dgm:prSet/>
      <dgm:spPr/>
      <dgm:t>
        <a:bodyPr/>
        <a:lstStyle/>
        <a:p>
          <a:endParaRPr lang="hu-HU"/>
        </a:p>
      </dgm:t>
    </dgm:pt>
    <dgm:pt modelId="{9CC927B0-BE1D-4449-BD18-BAB72B7D72D0}">
      <dgm:prSet custT="1"/>
      <dgm:spPr>
        <a:solidFill>
          <a:srgbClr val="5081BD"/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en-US" sz="1800" b="1" noProof="0" dirty="0" smtClean="0">
              <a:solidFill>
                <a:srgbClr val="0070C0"/>
              </a:solidFill>
            </a:rPr>
            <a:t>Economics</a:t>
          </a:r>
          <a:endParaRPr lang="en-US" sz="1800" b="1" noProof="0" dirty="0">
            <a:solidFill>
              <a:srgbClr val="0070C0"/>
            </a:solidFill>
          </a:endParaRPr>
        </a:p>
      </dgm:t>
    </dgm:pt>
    <dgm:pt modelId="{1193A3F5-2840-4688-9D66-8D373EF0940B}" type="sibTrans" cxnId="{F78C9F96-F94D-4424-AA44-857D767647A1}">
      <dgm:prSet/>
      <dgm:spPr/>
      <dgm:t>
        <a:bodyPr/>
        <a:lstStyle/>
        <a:p>
          <a:endParaRPr lang="hu-HU"/>
        </a:p>
      </dgm:t>
    </dgm:pt>
    <dgm:pt modelId="{5043650F-C013-4E1E-A9EC-27067C76238F}" type="parTrans" cxnId="{F78C9F96-F94D-4424-AA44-857D767647A1}">
      <dgm:prSet/>
      <dgm:spPr/>
      <dgm:t>
        <a:bodyPr/>
        <a:lstStyle/>
        <a:p>
          <a:endParaRPr lang="hu-HU"/>
        </a:p>
      </dgm:t>
    </dgm:pt>
    <dgm:pt modelId="{65E09C3A-1650-4582-BC1C-3F1C40FF9147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hu-HU" sz="1800" b="1" noProof="0" dirty="0" err="1" smtClean="0">
              <a:solidFill>
                <a:srgbClr val="0070C0"/>
              </a:solidFill>
            </a:rPr>
            <a:t>Safety</a:t>
          </a:r>
          <a:r>
            <a:rPr lang="hu-HU" sz="1800" b="1" noProof="0" dirty="0" smtClean="0">
              <a:solidFill>
                <a:srgbClr val="0070C0"/>
              </a:solidFill>
            </a:rPr>
            <a:t> and </a:t>
          </a:r>
          <a:r>
            <a:rPr lang="hu-HU" sz="1800" b="1" noProof="0" dirty="0" err="1" smtClean="0">
              <a:solidFill>
                <a:srgbClr val="0070C0"/>
              </a:solidFill>
            </a:rPr>
            <a:t>Security</a:t>
          </a:r>
          <a:r>
            <a:rPr lang="hu-HU" sz="1800" b="1" noProof="0" dirty="0" smtClean="0">
              <a:solidFill>
                <a:srgbClr val="0070C0"/>
              </a:solidFill>
            </a:rPr>
            <a:t> </a:t>
          </a:r>
          <a:r>
            <a:rPr lang="hu-HU" sz="1800" b="1" noProof="0" dirty="0" err="1" smtClean="0">
              <a:solidFill>
                <a:srgbClr val="0070C0"/>
              </a:solidFill>
            </a:rPr>
            <a:t>Sciences</a:t>
          </a:r>
          <a:endParaRPr lang="en-US" sz="1800" b="1" noProof="0" dirty="0">
            <a:solidFill>
              <a:srgbClr val="0070C0"/>
            </a:solidFill>
          </a:endParaRPr>
        </a:p>
      </dgm:t>
    </dgm:pt>
    <dgm:pt modelId="{F052DF3D-E5EA-4901-AF38-A8D17A2F8CAF}" type="parTrans" cxnId="{6659DC83-9D51-421F-BC09-84C8F9E56B10}">
      <dgm:prSet/>
      <dgm:spPr/>
      <dgm:t>
        <a:bodyPr/>
        <a:lstStyle/>
        <a:p>
          <a:endParaRPr lang="hu-HU"/>
        </a:p>
      </dgm:t>
    </dgm:pt>
    <dgm:pt modelId="{F6DFAE8D-3C36-4600-8A41-FCC434239913}" type="sibTrans" cxnId="{6659DC83-9D51-421F-BC09-84C8F9E56B10}">
      <dgm:prSet/>
      <dgm:spPr/>
      <dgm:t>
        <a:bodyPr/>
        <a:lstStyle/>
        <a:p>
          <a:endParaRPr lang="hu-HU"/>
        </a:p>
      </dgm:t>
    </dgm:pt>
    <dgm:pt modelId="{71AFD754-61C8-41E6-B53A-AEE057E11F46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hu-HU" sz="1800" b="1" noProof="0" dirty="0" err="1" smtClean="0">
              <a:solidFill>
                <a:srgbClr val="0070C0"/>
              </a:solidFill>
            </a:rPr>
            <a:t>Material</a:t>
          </a:r>
          <a:r>
            <a:rPr lang="hu-HU" sz="1800" b="1" noProof="0" dirty="0" smtClean="0">
              <a:solidFill>
                <a:srgbClr val="0070C0"/>
              </a:solidFill>
            </a:rPr>
            <a:t> </a:t>
          </a:r>
          <a:r>
            <a:rPr lang="hu-HU" sz="1800" b="1" noProof="0" dirty="0" err="1" smtClean="0">
              <a:solidFill>
                <a:srgbClr val="0070C0"/>
              </a:solidFill>
            </a:rPr>
            <a:t>Sciences</a:t>
          </a:r>
          <a:r>
            <a:rPr lang="hu-HU" sz="1800" b="1" noProof="0" dirty="0" smtClean="0">
              <a:solidFill>
                <a:srgbClr val="0070C0"/>
              </a:solidFill>
            </a:rPr>
            <a:t> and Technologies</a:t>
          </a:r>
          <a:endParaRPr lang="en-US" sz="1800" b="1" noProof="0" dirty="0">
            <a:solidFill>
              <a:srgbClr val="0070C0"/>
            </a:solidFill>
          </a:endParaRPr>
        </a:p>
      </dgm:t>
    </dgm:pt>
    <dgm:pt modelId="{DCF8FEED-4FAF-4B80-B95C-B769EC9699E6}" type="parTrans" cxnId="{96BA19F5-9B8C-443A-9743-64DEF895EAA6}">
      <dgm:prSet/>
      <dgm:spPr/>
      <dgm:t>
        <a:bodyPr/>
        <a:lstStyle/>
        <a:p>
          <a:endParaRPr lang="hu-HU"/>
        </a:p>
      </dgm:t>
    </dgm:pt>
    <dgm:pt modelId="{7A0ECFE1-3A1E-4949-9E18-2F4752DB0D12}" type="sibTrans" cxnId="{96BA19F5-9B8C-443A-9743-64DEF895EAA6}">
      <dgm:prSet/>
      <dgm:spPr/>
      <dgm:t>
        <a:bodyPr/>
        <a:lstStyle/>
        <a:p>
          <a:endParaRPr lang="hu-HU"/>
        </a:p>
      </dgm:t>
    </dgm:pt>
    <dgm:pt modelId="{504DAC3A-E64F-41D8-A015-DC22B35EA530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>
            <a:spcBef>
              <a:spcPct val="0"/>
            </a:spcBef>
          </a:pPr>
          <a:r>
            <a:rPr lang="hu-HU" sz="1800" b="1" noProof="0" dirty="0" err="1" smtClean="0">
              <a:solidFill>
                <a:srgbClr val="0070C0"/>
              </a:solidFill>
            </a:rPr>
            <a:t>Informatics</a:t>
          </a:r>
          <a:endParaRPr lang="en-US" sz="1800" b="1" noProof="0" dirty="0">
            <a:solidFill>
              <a:srgbClr val="0070C0"/>
            </a:solidFill>
          </a:endParaRPr>
        </a:p>
      </dgm:t>
    </dgm:pt>
    <dgm:pt modelId="{5953504E-80CE-44DC-981E-FEF11C618CB3}" type="parTrans" cxnId="{942A6DA1-0C7F-4169-9527-13217AECEF59}">
      <dgm:prSet/>
      <dgm:spPr/>
      <dgm:t>
        <a:bodyPr/>
        <a:lstStyle/>
        <a:p>
          <a:endParaRPr lang="hu-HU"/>
        </a:p>
      </dgm:t>
    </dgm:pt>
    <dgm:pt modelId="{8DBA23C2-B9EF-417A-BD28-399EA675046D}" type="sibTrans" cxnId="{942A6DA1-0C7F-4169-9527-13217AECEF59}">
      <dgm:prSet/>
      <dgm:spPr/>
      <dgm:t>
        <a:bodyPr/>
        <a:lstStyle/>
        <a:p>
          <a:endParaRPr lang="hu-HU"/>
        </a:p>
      </dgm:t>
    </dgm:pt>
    <dgm:pt modelId="{7797B95D-D36D-41AE-99BA-D6E690C1A1BD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pPr rtl="0">
            <a:spcBef>
              <a:spcPts val="600"/>
            </a:spcBef>
          </a:pPr>
          <a:endParaRPr lang="en-US" sz="900" b="1" noProof="0" dirty="0">
            <a:solidFill>
              <a:srgbClr val="0070C0"/>
            </a:solidFill>
          </a:endParaRPr>
        </a:p>
      </dgm:t>
    </dgm:pt>
    <dgm:pt modelId="{1EEECDE1-18B9-483A-BB72-5B5C00D58B41}" type="parTrans" cxnId="{B4393C5B-8C54-49CD-A3C8-A5E27B6C31F5}">
      <dgm:prSet/>
      <dgm:spPr/>
      <dgm:t>
        <a:bodyPr/>
        <a:lstStyle/>
        <a:p>
          <a:endParaRPr lang="hu-HU"/>
        </a:p>
      </dgm:t>
    </dgm:pt>
    <dgm:pt modelId="{958E9757-1BEE-468F-A4D5-33EAC3072B30}" type="sibTrans" cxnId="{B4393C5B-8C54-49CD-A3C8-A5E27B6C31F5}">
      <dgm:prSet/>
      <dgm:spPr/>
      <dgm:t>
        <a:bodyPr/>
        <a:lstStyle/>
        <a:p>
          <a:endParaRPr lang="hu-HU"/>
        </a:p>
      </dgm:t>
    </dgm:pt>
    <dgm:pt modelId="{24E3634F-8619-4ED0-93C8-D2BADCA9A356}" type="pres">
      <dgm:prSet presAssocID="{999C5EEA-8476-4F4B-8778-326B1B44E66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9F02D98A-1E9F-4987-9860-D9E0E9FFABCC}" type="pres">
      <dgm:prSet presAssocID="{769A3FEC-E0A3-4AEB-9B94-E8FC202D8828}" presName="parentLin" presStyleCnt="0"/>
      <dgm:spPr/>
    </dgm:pt>
    <dgm:pt modelId="{1428DE6D-3B92-4A81-B386-662BA809536A}" type="pres">
      <dgm:prSet presAssocID="{769A3FEC-E0A3-4AEB-9B94-E8FC202D8828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981426AF-CDC4-422A-A0C8-70625516B1FD}" type="pres">
      <dgm:prSet presAssocID="{769A3FEC-E0A3-4AEB-9B94-E8FC202D8828}" presName="parentText" presStyleLbl="node1" presStyleIdx="0" presStyleCnt="4" custLinFactNeighborX="-3933" custLinFactNeighborY="-36049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A896807-6432-41B8-A0B0-9FA40205445D}" type="pres">
      <dgm:prSet presAssocID="{769A3FEC-E0A3-4AEB-9B94-E8FC202D8828}" presName="negativeSpace" presStyleCnt="0"/>
      <dgm:spPr/>
    </dgm:pt>
    <dgm:pt modelId="{E69A1BE9-F2C6-40D7-AD5A-58D57EF09F97}" type="pres">
      <dgm:prSet presAssocID="{769A3FEC-E0A3-4AEB-9B94-E8FC202D8828}" presName="childText" presStyleLbl="conFgAcc1" presStyleIdx="0" presStyleCnt="4" custLinFactNeighborY="4247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 w="0">
          <a:solidFill>
            <a:schemeClr val="bg1"/>
          </a:solidFill>
        </a:ln>
      </dgm:spPr>
      <dgm:t>
        <a:bodyPr/>
        <a:lstStyle/>
        <a:p>
          <a:endParaRPr lang="hu-HU"/>
        </a:p>
      </dgm:t>
    </dgm:pt>
    <dgm:pt modelId="{B37EDDCA-BA95-4BC5-BCB6-2898E9377A8A}" type="pres">
      <dgm:prSet presAssocID="{6E7AD9E3-490E-4E04-B63A-0C0F60CAD4A1}" presName="spaceBetweenRectangles" presStyleCnt="0"/>
      <dgm:spPr/>
    </dgm:pt>
    <dgm:pt modelId="{88A794F0-D1D0-456C-9FEE-16966103277F}" type="pres">
      <dgm:prSet presAssocID="{90EF6BD2-412A-4C8E-9FD7-5C6A898DEE05}" presName="parentLin" presStyleCnt="0"/>
      <dgm:spPr/>
    </dgm:pt>
    <dgm:pt modelId="{D868918D-3533-4449-B48C-9002284D6279}" type="pres">
      <dgm:prSet presAssocID="{90EF6BD2-412A-4C8E-9FD7-5C6A898DEE05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BAC5C784-D545-43C8-9578-8D8C61F5D10D}" type="pres">
      <dgm:prSet presAssocID="{90EF6BD2-412A-4C8E-9FD7-5C6A898DEE05}" presName="parentText" presStyleLbl="node1" presStyleIdx="1" presStyleCnt="4" custLinFactNeighborX="-3933" custLinFactNeighborY="-3591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61F81D7-B999-4724-9637-9202D1BF1823}" type="pres">
      <dgm:prSet presAssocID="{90EF6BD2-412A-4C8E-9FD7-5C6A898DEE05}" presName="negativeSpace" presStyleCnt="0"/>
      <dgm:spPr/>
    </dgm:pt>
    <dgm:pt modelId="{7DC48C24-62B0-49F1-A40E-355CAF01F962}" type="pres">
      <dgm:prSet presAssocID="{90EF6BD2-412A-4C8E-9FD7-5C6A898DEE05}" presName="childText" presStyleLbl="conFgAcc1" presStyleIdx="1" presStyleCnt="4" custLinFactY="-6797" custLinFactNeighborY="-100000">
        <dgm:presLayoutVars>
          <dgm:bulletEnabled val="1"/>
        </dgm:presLayoutVars>
      </dgm:prSet>
      <dgm:spPr>
        <a:solidFill>
          <a:srgbClr val="DDDDDD">
            <a:alpha val="90000"/>
          </a:srgbClr>
        </a:solidFill>
      </dgm:spPr>
      <dgm:t>
        <a:bodyPr/>
        <a:lstStyle/>
        <a:p>
          <a:endParaRPr lang="hu-HU"/>
        </a:p>
      </dgm:t>
    </dgm:pt>
    <dgm:pt modelId="{26B5267E-DF1D-41EF-AE16-0044FBA79D60}" type="pres">
      <dgm:prSet presAssocID="{E66585BD-0D81-4663-8AC6-7B589A842E32}" presName="spaceBetweenRectangles" presStyleCnt="0"/>
      <dgm:spPr/>
    </dgm:pt>
    <dgm:pt modelId="{B3027CFD-45AB-44AE-A3CA-CD0E234838FA}" type="pres">
      <dgm:prSet presAssocID="{7DA45180-C34E-4231-98A5-1E6873BB3823}" presName="parentLin" presStyleCnt="0"/>
      <dgm:spPr/>
    </dgm:pt>
    <dgm:pt modelId="{872A41B8-6B77-4C41-A6B1-706AC3B6911D}" type="pres">
      <dgm:prSet presAssocID="{7DA45180-C34E-4231-98A5-1E6873BB3823}" presName="parentLeftMargin" presStyleLbl="node1" presStyleIdx="1" presStyleCnt="4"/>
      <dgm:spPr/>
      <dgm:t>
        <a:bodyPr/>
        <a:lstStyle/>
        <a:p>
          <a:endParaRPr lang="hu-HU"/>
        </a:p>
      </dgm:t>
    </dgm:pt>
    <dgm:pt modelId="{FAD9B713-3326-40C1-9EA7-0289B32E4391}" type="pres">
      <dgm:prSet presAssocID="{7DA45180-C34E-4231-98A5-1E6873BB3823}" presName="parentText" presStyleLbl="node1" presStyleIdx="2" presStyleCnt="4" custLinFactNeighborX="-3933" custLinFactNeighborY="-3058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B715AEA-98CE-4969-AF56-8174B91549CA}" type="pres">
      <dgm:prSet presAssocID="{7DA45180-C34E-4231-98A5-1E6873BB3823}" presName="negativeSpace" presStyleCnt="0"/>
      <dgm:spPr/>
    </dgm:pt>
    <dgm:pt modelId="{95C7D200-7A27-42CF-B10F-CF7E938B6D45}" type="pres">
      <dgm:prSet presAssocID="{7DA45180-C34E-4231-98A5-1E6873BB3823}" presName="childText" presStyleLbl="conFgAcc1" presStyleIdx="2" presStyleCnt="4" custLinFactY="-6992" custLinFactNeighborY="-100000">
        <dgm:presLayoutVars>
          <dgm:bulletEnabled val="1"/>
        </dgm:presLayoutVars>
      </dgm:prSet>
      <dgm:spPr>
        <a:solidFill>
          <a:srgbClr val="DDDDDD">
            <a:alpha val="90000"/>
          </a:srgbClr>
        </a:solidFill>
      </dgm:spPr>
      <dgm:t>
        <a:bodyPr/>
        <a:lstStyle/>
        <a:p>
          <a:endParaRPr lang="hu-HU"/>
        </a:p>
      </dgm:t>
    </dgm:pt>
    <dgm:pt modelId="{6C1D37BB-09A1-42CE-A084-1140DB8C5A4E}" type="pres">
      <dgm:prSet presAssocID="{72ADC0E2-BA5C-4055-8142-D6E93EBB123A}" presName="spaceBetweenRectangles" presStyleCnt="0"/>
      <dgm:spPr/>
    </dgm:pt>
    <dgm:pt modelId="{84F148A6-F8FB-45B9-8DA4-38BD4E5ADEF8}" type="pres">
      <dgm:prSet presAssocID="{7C722EB2-0A06-4BB1-9F77-94C839563ABA}" presName="parentLin" presStyleCnt="0"/>
      <dgm:spPr/>
    </dgm:pt>
    <dgm:pt modelId="{DD715351-967A-4100-9760-725241714A1B}" type="pres">
      <dgm:prSet presAssocID="{7C722EB2-0A06-4BB1-9F77-94C839563ABA}" presName="parentLeftMargin" presStyleLbl="node1" presStyleIdx="2" presStyleCnt="4"/>
      <dgm:spPr/>
      <dgm:t>
        <a:bodyPr/>
        <a:lstStyle/>
        <a:p>
          <a:endParaRPr lang="hu-HU"/>
        </a:p>
      </dgm:t>
    </dgm:pt>
    <dgm:pt modelId="{545F5E23-4523-4C3E-81B6-F05A949898C7}" type="pres">
      <dgm:prSet presAssocID="{7C722EB2-0A06-4BB1-9F77-94C839563ABA}" presName="parentText" presStyleLbl="node1" presStyleIdx="3" presStyleCnt="4" custLinFactNeighborX="-27950" custLinFactNeighborY="304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343E2D7-7126-4DBC-AE07-96DEB749F96B}" type="pres">
      <dgm:prSet presAssocID="{7C722EB2-0A06-4BB1-9F77-94C839563ABA}" presName="negativeSpace" presStyleCnt="0"/>
      <dgm:spPr/>
    </dgm:pt>
    <dgm:pt modelId="{17FAFCB1-967C-418C-A0BF-E3CE9ED70023}" type="pres">
      <dgm:prSet presAssocID="{7C722EB2-0A06-4BB1-9F77-94C839563ABA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1D2C2007-EC40-4EEA-A588-7B42C4528B1E}" type="presOf" srcId="{D5AFEC83-C5C1-417D-B99C-0EB604E1DC45}" destId="{95C7D200-7A27-42CF-B10F-CF7E938B6D45}" srcOrd="0" destOrd="3" presId="urn:microsoft.com/office/officeart/2005/8/layout/list1"/>
    <dgm:cxn modelId="{12EEA2E3-5433-45F8-AD85-5C318C73322A}" type="presOf" srcId="{90EF6BD2-412A-4C8E-9FD7-5C6A898DEE05}" destId="{BAC5C784-D545-43C8-9578-8D8C61F5D10D}" srcOrd="1" destOrd="0" presId="urn:microsoft.com/office/officeart/2005/8/layout/list1"/>
    <dgm:cxn modelId="{B4393C5B-8C54-49CD-A3C8-A5E27B6C31F5}" srcId="{7DA45180-C34E-4231-98A5-1E6873BB3823}" destId="{7797B95D-D36D-41AE-99BA-D6E690C1A1BD}" srcOrd="0" destOrd="0" parTransId="{1EEECDE1-18B9-483A-BB72-5B5C00D58B41}" sibTransId="{958E9757-1BEE-468F-A4D5-33EAC3072B30}"/>
    <dgm:cxn modelId="{F78C9F96-F94D-4424-AA44-857D767647A1}" srcId="{90EF6BD2-412A-4C8E-9FD7-5C6A898DEE05}" destId="{9CC927B0-BE1D-4449-BD18-BAB72B7D72D0}" srcOrd="1" destOrd="0" parTransId="{5043650F-C013-4E1E-A9EC-27067C76238F}" sibTransId="{1193A3F5-2840-4688-9D66-8D373EF0940B}"/>
    <dgm:cxn modelId="{6659DC83-9D51-421F-BC09-84C8F9E56B10}" srcId="{7C722EB2-0A06-4BB1-9F77-94C839563ABA}" destId="{65E09C3A-1650-4582-BC1C-3F1C40FF9147}" srcOrd="1" destOrd="0" parTransId="{F052DF3D-E5EA-4901-AF38-A8D17A2F8CAF}" sibTransId="{F6DFAE8D-3C36-4600-8A41-FCC434239913}"/>
    <dgm:cxn modelId="{67105D90-0A88-4A74-8ACF-6AC4AE9338F6}" type="presOf" srcId="{5A631818-54D4-4C93-AEB0-E2B6098F367D}" destId="{95C7D200-7A27-42CF-B10F-CF7E938B6D45}" srcOrd="0" destOrd="4" presId="urn:microsoft.com/office/officeart/2005/8/layout/list1"/>
    <dgm:cxn modelId="{3193EAA1-275E-4A1A-A935-53C7BD79303F}" srcId="{90EF6BD2-412A-4C8E-9FD7-5C6A898DEE05}" destId="{BBBC8E88-3A37-4CE3-95E6-C2C0BF161EE9}" srcOrd="0" destOrd="0" parTransId="{256D76C6-D1CE-492B-B9E1-BEAD895B93A3}" sibTransId="{041E3436-DE3F-4C74-A9E2-342BC461FBB2}"/>
    <dgm:cxn modelId="{FA290FE2-7FA1-4103-95DB-4F89DBC722AD}" type="presOf" srcId="{90EF6BD2-412A-4C8E-9FD7-5C6A898DEE05}" destId="{D868918D-3533-4449-B48C-9002284D6279}" srcOrd="0" destOrd="0" presId="urn:microsoft.com/office/officeart/2005/8/layout/list1"/>
    <dgm:cxn modelId="{624901B1-92CD-43A8-8111-4DB6D3A1C4C8}" type="presOf" srcId="{6E3A9C36-D875-4165-8EDB-7558036898F2}" destId="{95C7D200-7A27-42CF-B10F-CF7E938B6D45}" srcOrd="0" destOrd="5" presId="urn:microsoft.com/office/officeart/2005/8/layout/list1"/>
    <dgm:cxn modelId="{FB34806C-A40B-4AD7-B899-4B51654721B6}" srcId="{999C5EEA-8476-4F4B-8778-326B1B44E66F}" destId="{90EF6BD2-412A-4C8E-9FD7-5C6A898DEE05}" srcOrd="1" destOrd="0" parTransId="{5EDAEC58-92FA-48C8-AEC6-682EAEC49B3D}" sibTransId="{E66585BD-0D81-4663-8AC6-7B589A842E32}"/>
    <dgm:cxn modelId="{7F0A4ECD-B953-441E-A41E-21C055D1A247}" type="presOf" srcId="{D0151FEB-7C21-456E-A99D-861C3EBEF4C3}" destId="{7DC48C24-62B0-49F1-A40E-355CAF01F962}" srcOrd="0" destOrd="2" presId="urn:microsoft.com/office/officeart/2005/8/layout/list1"/>
    <dgm:cxn modelId="{B5DA4C9C-0866-41A4-AA59-4577A2BA293A}" type="presOf" srcId="{BBBC8E88-3A37-4CE3-95E6-C2C0BF161EE9}" destId="{7DC48C24-62B0-49F1-A40E-355CAF01F962}" srcOrd="0" destOrd="0" presId="urn:microsoft.com/office/officeart/2005/8/layout/list1"/>
    <dgm:cxn modelId="{CC9278C9-EF78-449E-9DC4-14A5FF1B6BE4}" srcId="{7C722EB2-0A06-4BB1-9F77-94C839563ABA}" destId="{D6DBB81C-6217-41B4-9DA4-6C95BF0C9E73}" srcOrd="0" destOrd="0" parTransId="{C8F49B55-CF02-48B5-9523-FE4E75E1F477}" sibTransId="{8391E63C-8C22-4829-8B57-E668422D5868}"/>
    <dgm:cxn modelId="{253753B5-AE5F-44B2-A2C0-A18CA70B24CF}" type="presOf" srcId="{65E09C3A-1650-4582-BC1C-3F1C40FF9147}" destId="{17FAFCB1-967C-418C-A0BF-E3CE9ED70023}" srcOrd="0" destOrd="1" presId="urn:microsoft.com/office/officeart/2005/8/layout/list1"/>
    <dgm:cxn modelId="{C5CCB011-CA42-48AB-B441-38561655FE47}" srcId="{999C5EEA-8476-4F4B-8778-326B1B44E66F}" destId="{7DA45180-C34E-4231-98A5-1E6873BB3823}" srcOrd="2" destOrd="0" parTransId="{8B046459-37BE-4542-9FD5-E0AF17CEA095}" sibTransId="{72ADC0E2-BA5C-4055-8142-D6E93EBB123A}"/>
    <dgm:cxn modelId="{BA8A262B-A124-4993-B1A3-25F51E33BAAE}" type="presOf" srcId="{769A3FEC-E0A3-4AEB-9B94-E8FC202D8828}" destId="{1428DE6D-3B92-4A81-B386-662BA809536A}" srcOrd="0" destOrd="0" presId="urn:microsoft.com/office/officeart/2005/8/layout/list1"/>
    <dgm:cxn modelId="{8DE46403-8FF7-4A28-81CA-C9BE51727668}" srcId="{999C5EEA-8476-4F4B-8778-326B1B44E66F}" destId="{769A3FEC-E0A3-4AEB-9B94-E8FC202D8828}" srcOrd="0" destOrd="0" parTransId="{FE28DCF4-5819-4829-9B7F-D130855D764F}" sibTransId="{6E7AD9E3-490E-4E04-B63A-0C0F60CAD4A1}"/>
    <dgm:cxn modelId="{889D4DDB-6C4D-4650-B62C-3B7D58D40D8F}" type="presOf" srcId="{7C722EB2-0A06-4BB1-9F77-94C839563ABA}" destId="{545F5E23-4523-4C3E-81B6-F05A949898C7}" srcOrd="1" destOrd="0" presId="urn:microsoft.com/office/officeart/2005/8/layout/list1"/>
    <dgm:cxn modelId="{77D61C16-69FD-4E8B-A798-39F17AA3A5DC}" type="presOf" srcId="{7DA45180-C34E-4231-98A5-1E6873BB3823}" destId="{872A41B8-6B77-4C41-A6B1-706AC3B6911D}" srcOrd="0" destOrd="0" presId="urn:microsoft.com/office/officeart/2005/8/layout/list1"/>
    <dgm:cxn modelId="{324DEDCD-640A-44EE-BB08-7962B6A650C9}" srcId="{999C5EEA-8476-4F4B-8778-326B1B44E66F}" destId="{7C722EB2-0A06-4BB1-9F77-94C839563ABA}" srcOrd="3" destOrd="0" parTransId="{7FA7E3A2-3323-40F6-8EC4-8E89BF31FFDE}" sibTransId="{FA56870B-2BA5-4FED-8708-6778C38C5EE4}"/>
    <dgm:cxn modelId="{261CBEE8-2959-41C2-A744-E530BDE590FA}" srcId="{7DA45180-C34E-4231-98A5-1E6873BB3823}" destId="{5A631818-54D4-4C93-AEB0-E2B6098F367D}" srcOrd="4" destOrd="0" parTransId="{8FC04B98-6CB9-4F02-B905-D0014F8B6B6F}" sibTransId="{D0747568-626B-420A-9441-23171F01CA49}"/>
    <dgm:cxn modelId="{B8A953CC-9E05-4922-A776-9246A0DF36E2}" srcId="{7DA45180-C34E-4231-98A5-1E6873BB3823}" destId="{6E3A9C36-D875-4165-8EDB-7558036898F2}" srcOrd="5" destOrd="0" parTransId="{48082DCD-EB1D-4FFB-BD28-DECF09D550F1}" sibTransId="{7E91C6F4-F39C-4537-A185-949A63DB9CD6}"/>
    <dgm:cxn modelId="{0C8D8298-8D43-416B-A649-9E3E5F90D4D5}" type="presOf" srcId="{7C722EB2-0A06-4BB1-9F77-94C839563ABA}" destId="{DD715351-967A-4100-9760-725241714A1B}" srcOrd="0" destOrd="0" presId="urn:microsoft.com/office/officeart/2005/8/layout/list1"/>
    <dgm:cxn modelId="{86DD31E3-234A-41B6-89EC-B189830AC1EC}" srcId="{7DA45180-C34E-4231-98A5-1E6873BB3823}" destId="{FEFC0A83-B1F1-48B7-A658-D253BDBD37F9}" srcOrd="1" destOrd="0" parTransId="{3CDCEB7F-9DEB-4844-A0EA-D853D617CAEA}" sibTransId="{725E0493-5CEC-46D6-B4D7-CF5F37D5C758}"/>
    <dgm:cxn modelId="{49C14595-6083-4725-ACA4-83D42F7C67CC}" type="presOf" srcId="{999C5EEA-8476-4F4B-8778-326B1B44E66F}" destId="{24E3634F-8619-4ED0-93C8-D2BADCA9A356}" srcOrd="0" destOrd="0" presId="urn:microsoft.com/office/officeart/2005/8/layout/list1"/>
    <dgm:cxn modelId="{D74D74FC-96CB-488C-8FC9-4FEFF1755A0D}" type="presOf" srcId="{D6DBB81C-6217-41B4-9DA4-6C95BF0C9E73}" destId="{17FAFCB1-967C-418C-A0BF-E3CE9ED70023}" srcOrd="0" destOrd="0" presId="urn:microsoft.com/office/officeart/2005/8/layout/list1"/>
    <dgm:cxn modelId="{DEBB0406-3836-421E-A627-6F21616076CF}" type="presOf" srcId="{7DA45180-C34E-4231-98A5-1E6873BB3823}" destId="{FAD9B713-3326-40C1-9EA7-0289B32E4391}" srcOrd="1" destOrd="0" presId="urn:microsoft.com/office/officeart/2005/8/layout/list1"/>
    <dgm:cxn modelId="{A84EC161-58B5-4D1B-9732-739EA9FA565C}" type="presOf" srcId="{769A3FEC-E0A3-4AEB-9B94-E8FC202D8828}" destId="{981426AF-CDC4-422A-A0C8-70625516B1FD}" srcOrd="1" destOrd="0" presId="urn:microsoft.com/office/officeart/2005/8/layout/list1"/>
    <dgm:cxn modelId="{55FBDC6C-628E-4A68-89EF-21E5CFA79B35}" type="presOf" srcId="{504DAC3A-E64F-41D8-A015-DC22B35EA530}" destId="{95C7D200-7A27-42CF-B10F-CF7E938B6D45}" srcOrd="0" destOrd="2" presId="urn:microsoft.com/office/officeart/2005/8/layout/list1"/>
    <dgm:cxn modelId="{8F43A3AE-FBEB-4A57-9F9A-9985BE27855D}" srcId="{7DA45180-C34E-4231-98A5-1E6873BB3823}" destId="{D5AFEC83-C5C1-417D-B99C-0EB604E1DC45}" srcOrd="3" destOrd="0" parTransId="{4ED06EFF-56FC-4F13-95E5-461FAB8F59F0}" sibTransId="{A2EAE74E-223C-4D63-A844-FC9D999F2CDC}"/>
    <dgm:cxn modelId="{48AFF0EC-629F-4A41-A8D6-7C2388B74613}" srcId="{90EF6BD2-412A-4C8E-9FD7-5C6A898DEE05}" destId="{D0151FEB-7C21-456E-A99D-861C3EBEF4C3}" srcOrd="2" destOrd="0" parTransId="{7B0BB287-0E27-4218-B9B4-5E9849CDDA4D}" sibTransId="{3242BBB6-A422-40EE-BCA9-5C0F88EB5427}"/>
    <dgm:cxn modelId="{8DE3339E-DE60-4AF5-9302-D2FFF2A120AD}" type="presOf" srcId="{7797B95D-D36D-41AE-99BA-D6E690C1A1BD}" destId="{95C7D200-7A27-42CF-B10F-CF7E938B6D45}" srcOrd="0" destOrd="0" presId="urn:microsoft.com/office/officeart/2005/8/layout/list1"/>
    <dgm:cxn modelId="{A9C94760-2815-4FC2-A5A2-F695D18FE0B1}" type="presOf" srcId="{FEFC0A83-B1F1-48B7-A658-D253BDBD37F9}" destId="{95C7D200-7A27-42CF-B10F-CF7E938B6D45}" srcOrd="0" destOrd="1" presId="urn:microsoft.com/office/officeart/2005/8/layout/list1"/>
    <dgm:cxn modelId="{42FF1E92-FB47-4004-849D-66233B52AD88}" type="presOf" srcId="{9CC927B0-BE1D-4449-BD18-BAB72B7D72D0}" destId="{7DC48C24-62B0-49F1-A40E-355CAF01F962}" srcOrd="0" destOrd="1" presId="urn:microsoft.com/office/officeart/2005/8/layout/list1"/>
    <dgm:cxn modelId="{942A6DA1-0C7F-4169-9527-13217AECEF59}" srcId="{7DA45180-C34E-4231-98A5-1E6873BB3823}" destId="{504DAC3A-E64F-41D8-A015-DC22B35EA530}" srcOrd="2" destOrd="0" parTransId="{5953504E-80CE-44DC-981E-FEF11C618CB3}" sibTransId="{8DBA23C2-B9EF-417A-BD28-399EA675046D}"/>
    <dgm:cxn modelId="{D14B06F3-1E0B-481C-8C83-40BF7955A620}" type="presOf" srcId="{71AFD754-61C8-41E6-B53A-AEE057E11F46}" destId="{17FAFCB1-967C-418C-A0BF-E3CE9ED70023}" srcOrd="0" destOrd="2" presId="urn:microsoft.com/office/officeart/2005/8/layout/list1"/>
    <dgm:cxn modelId="{96BA19F5-9B8C-443A-9743-64DEF895EAA6}" srcId="{7C722EB2-0A06-4BB1-9F77-94C839563ABA}" destId="{71AFD754-61C8-41E6-B53A-AEE057E11F46}" srcOrd="2" destOrd="0" parTransId="{DCF8FEED-4FAF-4B80-B95C-B769EC9699E6}" sibTransId="{7A0ECFE1-3A1E-4949-9E18-2F4752DB0D12}"/>
    <dgm:cxn modelId="{66F576F5-F1AF-44CA-ABDD-FF8B24E64A94}" type="presParOf" srcId="{24E3634F-8619-4ED0-93C8-D2BADCA9A356}" destId="{9F02D98A-1E9F-4987-9860-D9E0E9FFABCC}" srcOrd="0" destOrd="0" presId="urn:microsoft.com/office/officeart/2005/8/layout/list1"/>
    <dgm:cxn modelId="{06CB5544-D2FC-4FF1-8896-167B528295E0}" type="presParOf" srcId="{9F02D98A-1E9F-4987-9860-D9E0E9FFABCC}" destId="{1428DE6D-3B92-4A81-B386-662BA809536A}" srcOrd="0" destOrd="0" presId="urn:microsoft.com/office/officeart/2005/8/layout/list1"/>
    <dgm:cxn modelId="{550EC12F-CC4F-49D5-BC4F-1D83DBB03F35}" type="presParOf" srcId="{9F02D98A-1E9F-4987-9860-D9E0E9FFABCC}" destId="{981426AF-CDC4-422A-A0C8-70625516B1FD}" srcOrd="1" destOrd="0" presId="urn:microsoft.com/office/officeart/2005/8/layout/list1"/>
    <dgm:cxn modelId="{EE18FDAD-35B7-4C83-8135-816A3DE9DEC3}" type="presParOf" srcId="{24E3634F-8619-4ED0-93C8-D2BADCA9A356}" destId="{DA896807-6432-41B8-A0B0-9FA40205445D}" srcOrd="1" destOrd="0" presId="urn:microsoft.com/office/officeart/2005/8/layout/list1"/>
    <dgm:cxn modelId="{EF3E0BB3-8582-43AA-8343-DEEF81CFDF58}" type="presParOf" srcId="{24E3634F-8619-4ED0-93C8-D2BADCA9A356}" destId="{E69A1BE9-F2C6-40D7-AD5A-58D57EF09F97}" srcOrd="2" destOrd="0" presId="urn:microsoft.com/office/officeart/2005/8/layout/list1"/>
    <dgm:cxn modelId="{F58034B0-FD75-44B2-911B-CA2DE16A3B35}" type="presParOf" srcId="{24E3634F-8619-4ED0-93C8-D2BADCA9A356}" destId="{B37EDDCA-BA95-4BC5-BCB6-2898E9377A8A}" srcOrd="3" destOrd="0" presId="urn:microsoft.com/office/officeart/2005/8/layout/list1"/>
    <dgm:cxn modelId="{FE058784-FEDD-4CB6-9CC9-1C5798C910D5}" type="presParOf" srcId="{24E3634F-8619-4ED0-93C8-D2BADCA9A356}" destId="{88A794F0-D1D0-456C-9FEE-16966103277F}" srcOrd="4" destOrd="0" presId="urn:microsoft.com/office/officeart/2005/8/layout/list1"/>
    <dgm:cxn modelId="{8DACEF8F-5277-45BB-8536-63DB98F39BC1}" type="presParOf" srcId="{88A794F0-D1D0-456C-9FEE-16966103277F}" destId="{D868918D-3533-4449-B48C-9002284D6279}" srcOrd="0" destOrd="0" presId="urn:microsoft.com/office/officeart/2005/8/layout/list1"/>
    <dgm:cxn modelId="{16633F3E-8D1A-460F-B4F0-7D2F7B5A6EC3}" type="presParOf" srcId="{88A794F0-D1D0-456C-9FEE-16966103277F}" destId="{BAC5C784-D545-43C8-9578-8D8C61F5D10D}" srcOrd="1" destOrd="0" presId="urn:microsoft.com/office/officeart/2005/8/layout/list1"/>
    <dgm:cxn modelId="{7AD371E0-877E-466D-BE41-6A22FF0602B9}" type="presParOf" srcId="{24E3634F-8619-4ED0-93C8-D2BADCA9A356}" destId="{861F81D7-B999-4724-9637-9202D1BF1823}" srcOrd="5" destOrd="0" presId="urn:microsoft.com/office/officeart/2005/8/layout/list1"/>
    <dgm:cxn modelId="{E9A77142-A925-4DE8-8D3F-381FE34C06E1}" type="presParOf" srcId="{24E3634F-8619-4ED0-93C8-D2BADCA9A356}" destId="{7DC48C24-62B0-49F1-A40E-355CAF01F962}" srcOrd="6" destOrd="0" presId="urn:microsoft.com/office/officeart/2005/8/layout/list1"/>
    <dgm:cxn modelId="{E8F28F26-F71E-4307-A15D-5F19142DF477}" type="presParOf" srcId="{24E3634F-8619-4ED0-93C8-D2BADCA9A356}" destId="{26B5267E-DF1D-41EF-AE16-0044FBA79D60}" srcOrd="7" destOrd="0" presId="urn:microsoft.com/office/officeart/2005/8/layout/list1"/>
    <dgm:cxn modelId="{64C27265-288C-4D93-A248-05E2D5D9569D}" type="presParOf" srcId="{24E3634F-8619-4ED0-93C8-D2BADCA9A356}" destId="{B3027CFD-45AB-44AE-A3CA-CD0E234838FA}" srcOrd="8" destOrd="0" presId="urn:microsoft.com/office/officeart/2005/8/layout/list1"/>
    <dgm:cxn modelId="{3160522B-9803-4801-9082-1262368F744D}" type="presParOf" srcId="{B3027CFD-45AB-44AE-A3CA-CD0E234838FA}" destId="{872A41B8-6B77-4C41-A6B1-706AC3B6911D}" srcOrd="0" destOrd="0" presId="urn:microsoft.com/office/officeart/2005/8/layout/list1"/>
    <dgm:cxn modelId="{9F867B64-F522-4DB5-8D99-1CF48E98226F}" type="presParOf" srcId="{B3027CFD-45AB-44AE-A3CA-CD0E234838FA}" destId="{FAD9B713-3326-40C1-9EA7-0289B32E4391}" srcOrd="1" destOrd="0" presId="urn:microsoft.com/office/officeart/2005/8/layout/list1"/>
    <dgm:cxn modelId="{C241546D-5A67-4BF7-A803-E40E866FA319}" type="presParOf" srcId="{24E3634F-8619-4ED0-93C8-D2BADCA9A356}" destId="{0B715AEA-98CE-4969-AF56-8174B91549CA}" srcOrd="9" destOrd="0" presId="urn:microsoft.com/office/officeart/2005/8/layout/list1"/>
    <dgm:cxn modelId="{A8467196-F614-4AE9-92F7-337B52839B9D}" type="presParOf" srcId="{24E3634F-8619-4ED0-93C8-D2BADCA9A356}" destId="{95C7D200-7A27-42CF-B10F-CF7E938B6D45}" srcOrd="10" destOrd="0" presId="urn:microsoft.com/office/officeart/2005/8/layout/list1"/>
    <dgm:cxn modelId="{9091AEEA-795D-4A19-8657-FFF9DC129192}" type="presParOf" srcId="{24E3634F-8619-4ED0-93C8-D2BADCA9A356}" destId="{6C1D37BB-09A1-42CE-A084-1140DB8C5A4E}" srcOrd="11" destOrd="0" presId="urn:microsoft.com/office/officeart/2005/8/layout/list1"/>
    <dgm:cxn modelId="{0A18B4AE-35DA-4B13-9060-E1B41F333917}" type="presParOf" srcId="{24E3634F-8619-4ED0-93C8-D2BADCA9A356}" destId="{84F148A6-F8FB-45B9-8DA4-38BD4E5ADEF8}" srcOrd="12" destOrd="0" presId="urn:microsoft.com/office/officeart/2005/8/layout/list1"/>
    <dgm:cxn modelId="{1CE1AB25-34AD-4AB6-9D8C-180BF97A5F49}" type="presParOf" srcId="{84F148A6-F8FB-45B9-8DA4-38BD4E5ADEF8}" destId="{DD715351-967A-4100-9760-725241714A1B}" srcOrd="0" destOrd="0" presId="urn:microsoft.com/office/officeart/2005/8/layout/list1"/>
    <dgm:cxn modelId="{F6E121A8-D716-4A66-8954-25F78625D5A0}" type="presParOf" srcId="{84F148A6-F8FB-45B9-8DA4-38BD4E5ADEF8}" destId="{545F5E23-4523-4C3E-81B6-F05A949898C7}" srcOrd="1" destOrd="0" presId="urn:microsoft.com/office/officeart/2005/8/layout/list1"/>
    <dgm:cxn modelId="{874CED08-8056-4091-BAF2-7200D02C81A1}" type="presParOf" srcId="{24E3634F-8619-4ED0-93C8-D2BADCA9A356}" destId="{B343E2D7-7126-4DBC-AE07-96DEB749F96B}" srcOrd="13" destOrd="0" presId="urn:microsoft.com/office/officeart/2005/8/layout/list1"/>
    <dgm:cxn modelId="{41B64739-D59C-4A3C-91A7-26EFEB2F9421}" type="presParOf" srcId="{24E3634F-8619-4ED0-93C8-D2BADCA9A356}" destId="{17FAFCB1-967C-418C-A0BF-E3CE9ED70023}" srcOrd="14" destOrd="0" presId="urn:microsoft.com/office/officeart/2005/8/layout/list1"/>
  </dgm:cxnLst>
  <dgm:bg/>
  <dgm:whole>
    <a:ln>
      <a:solidFill>
        <a:schemeClr val="accent2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348F559-CA4B-49B0-840C-5035AD6DBEC9}" type="doc">
      <dgm:prSet loTypeId="urn:microsoft.com/office/officeart/2005/8/layout/default#1" loCatId="list" qsTypeId="urn:microsoft.com/office/officeart/2005/8/quickstyle/3d9" qsCatId="3D" csTypeId="urn:microsoft.com/office/officeart/2005/8/colors/accent0_1" csCatId="mainScheme" phldr="1"/>
      <dgm:spPr/>
      <dgm:t>
        <a:bodyPr/>
        <a:lstStyle/>
        <a:p>
          <a:endParaRPr lang="hu-HU"/>
        </a:p>
      </dgm:t>
    </dgm:pt>
    <dgm:pt modelId="{EAE0CBEC-9B8A-4418-A69D-51EC046D9C38}">
      <dgm:prSet custT="1"/>
      <dgm:spPr/>
      <dgm:t>
        <a:bodyPr/>
        <a:lstStyle/>
        <a:p>
          <a:pPr rtl="0"/>
          <a:r>
            <a:rPr lang="hu-HU" sz="1800" b="1" dirty="0" smtClean="0"/>
            <a:t>Gépészmérnöki szak</a:t>
          </a:r>
          <a:endParaRPr lang="hu-HU" sz="1800" dirty="0"/>
        </a:p>
      </dgm:t>
    </dgm:pt>
    <dgm:pt modelId="{6723D539-EC19-4D1E-98CC-CE7C63142BD4}" type="parTrans" cxnId="{350C7198-6990-4CF6-A5E5-A6AB2A089819}">
      <dgm:prSet/>
      <dgm:spPr/>
      <dgm:t>
        <a:bodyPr/>
        <a:lstStyle/>
        <a:p>
          <a:endParaRPr lang="hu-HU"/>
        </a:p>
      </dgm:t>
    </dgm:pt>
    <dgm:pt modelId="{2BC156A9-D708-4F17-85F2-830F2C41AFAE}" type="sibTrans" cxnId="{350C7198-6990-4CF6-A5E5-A6AB2A089819}">
      <dgm:prSet/>
      <dgm:spPr/>
      <dgm:t>
        <a:bodyPr/>
        <a:lstStyle/>
        <a:p>
          <a:endParaRPr lang="hu-HU"/>
        </a:p>
      </dgm:t>
    </dgm:pt>
    <dgm:pt modelId="{895E1C1B-46B7-40A6-9DDF-A51B3BCE82F5}">
      <dgm:prSet custT="1"/>
      <dgm:spPr/>
      <dgm:t>
        <a:bodyPr/>
        <a:lstStyle/>
        <a:p>
          <a:pPr rtl="0"/>
          <a:r>
            <a:rPr lang="hu-HU" sz="1800" b="1" dirty="0" smtClean="0"/>
            <a:t>Had- és biztonság-technikai mérnöki szak</a:t>
          </a:r>
          <a:endParaRPr lang="hu-HU" sz="1800" dirty="0"/>
        </a:p>
      </dgm:t>
    </dgm:pt>
    <dgm:pt modelId="{1C006E95-2A3F-4C67-A8C4-BCB11D53D3C1}" type="parTrans" cxnId="{8866B221-E237-40B0-96C7-21F580FDAEDB}">
      <dgm:prSet/>
      <dgm:spPr/>
      <dgm:t>
        <a:bodyPr/>
        <a:lstStyle/>
        <a:p>
          <a:endParaRPr lang="hu-HU"/>
        </a:p>
      </dgm:t>
    </dgm:pt>
    <dgm:pt modelId="{D8F822BC-5869-4530-988C-86D1023B7800}" type="sibTrans" cxnId="{8866B221-E237-40B0-96C7-21F580FDAEDB}">
      <dgm:prSet/>
      <dgm:spPr/>
      <dgm:t>
        <a:bodyPr/>
        <a:lstStyle/>
        <a:p>
          <a:endParaRPr lang="hu-HU"/>
        </a:p>
      </dgm:t>
    </dgm:pt>
    <dgm:pt modelId="{6C1EB9DE-8248-4E55-B3EE-E629D240590A}">
      <dgm:prSet custT="1"/>
      <dgm:spPr/>
      <dgm:t>
        <a:bodyPr/>
        <a:lstStyle/>
        <a:p>
          <a:pPr rtl="0"/>
          <a:r>
            <a:rPr lang="hu-HU" sz="1800" b="1" dirty="0" smtClean="0"/>
            <a:t>Mechatronikai mérnöki szak</a:t>
          </a:r>
          <a:endParaRPr lang="hu-HU" sz="1800" dirty="0"/>
        </a:p>
      </dgm:t>
    </dgm:pt>
    <dgm:pt modelId="{4431FA4E-8F44-4076-B321-A68442A17BD9}" type="parTrans" cxnId="{69F37924-F32C-45DB-846F-D56D6A22825E}">
      <dgm:prSet/>
      <dgm:spPr/>
      <dgm:t>
        <a:bodyPr/>
        <a:lstStyle/>
        <a:p>
          <a:endParaRPr lang="hu-HU"/>
        </a:p>
      </dgm:t>
    </dgm:pt>
    <dgm:pt modelId="{C210FF9D-F9A6-4633-864B-591783A8DBE4}" type="sibTrans" cxnId="{69F37924-F32C-45DB-846F-D56D6A22825E}">
      <dgm:prSet/>
      <dgm:spPr/>
      <dgm:t>
        <a:bodyPr/>
        <a:lstStyle/>
        <a:p>
          <a:endParaRPr lang="hu-HU"/>
        </a:p>
      </dgm:t>
    </dgm:pt>
    <dgm:pt modelId="{4FEA9C42-E8DB-46D2-85C7-316F832EB29B}">
      <dgm:prSet custT="1"/>
      <dgm:spPr/>
      <dgm:t>
        <a:bodyPr/>
        <a:lstStyle/>
        <a:p>
          <a:pPr rtl="0"/>
          <a:r>
            <a:rPr lang="hu-HU" sz="1800" b="1" dirty="0" smtClean="0"/>
            <a:t>Műszaki szakoktató szak</a:t>
          </a:r>
          <a:endParaRPr lang="hu-HU" sz="1800" dirty="0"/>
        </a:p>
      </dgm:t>
    </dgm:pt>
    <dgm:pt modelId="{8C58B66E-A4D9-4730-A819-DB846A51A540}" type="parTrans" cxnId="{E5EB6BB6-BF21-4181-9584-EBEEDCB7C349}">
      <dgm:prSet/>
      <dgm:spPr/>
      <dgm:t>
        <a:bodyPr/>
        <a:lstStyle/>
        <a:p>
          <a:endParaRPr lang="hu-HU"/>
        </a:p>
      </dgm:t>
    </dgm:pt>
    <dgm:pt modelId="{8F529AF7-E82E-497C-A735-7E9B8FA61734}" type="sibTrans" cxnId="{E5EB6BB6-BF21-4181-9584-EBEEDCB7C349}">
      <dgm:prSet/>
      <dgm:spPr/>
      <dgm:t>
        <a:bodyPr/>
        <a:lstStyle/>
        <a:p>
          <a:endParaRPr lang="hu-HU"/>
        </a:p>
      </dgm:t>
    </dgm:pt>
    <dgm:pt modelId="{302AF010-9208-476D-984D-B0770754C942}">
      <dgm:prSet custT="1"/>
      <dgm:spPr/>
      <dgm:t>
        <a:bodyPr/>
        <a:lstStyle/>
        <a:p>
          <a:pPr rtl="0"/>
          <a:r>
            <a:rPr lang="hu-HU" sz="1800" b="1" dirty="0" err="1" smtClean="0"/>
            <a:t>Villamosmér-nöki</a:t>
          </a:r>
          <a:r>
            <a:rPr lang="hu-HU" sz="1800" b="1" dirty="0" smtClean="0"/>
            <a:t> szak</a:t>
          </a:r>
          <a:endParaRPr lang="hu-HU" sz="1800" dirty="0"/>
        </a:p>
      </dgm:t>
    </dgm:pt>
    <dgm:pt modelId="{00E7D3D1-DC89-4842-818E-08C1C9F3D503}" type="parTrans" cxnId="{ACE5D5DA-0E59-4B8C-A380-0FB8C7CEE517}">
      <dgm:prSet/>
      <dgm:spPr/>
      <dgm:t>
        <a:bodyPr/>
        <a:lstStyle/>
        <a:p>
          <a:endParaRPr lang="hu-HU"/>
        </a:p>
      </dgm:t>
    </dgm:pt>
    <dgm:pt modelId="{9B4941DE-DC8B-4D0E-985E-2FC20436E61F}" type="sibTrans" cxnId="{ACE5D5DA-0E59-4B8C-A380-0FB8C7CEE517}">
      <dgm:prSet/>
      <dgm:spPr/>
      <dgm:t>
        <a:bodyPr/>
        <a:lstStyle/>
        <a:p>
          <a:endParaRPr lang="hu-HU"/>
        </a:p>
      </dgm:t>
    </dgm:pt>
    <dgm:pt modelId="{77845947-7CE1-4073-8936-5B9EFDE46A79}">
      <dgm:prSet custT="1"/>
      <dgm:spPr/>
      <dgm:t>
        <a:bodyPr/>
        <a:lstStyle/>
        <a:p>
          <a:pPr rtl="0"/>
          <a:r>
            <a:rPr lang="hu-HU" sz="1800" b="1" dirty="0" smtClean="0"/>
            <a:t>Gazdálkodási és menedzsment szak</a:t>
          </a:r>
          <a:endParaRPr lang="hu-HU" sz="1800" dirty="0"/>
        </a:p>
      </dgm:t>
    </dgm:pt>
    <dgm:pt modelId="{4D65856A-6D3E-46A5-8223-D52B8889024A}" type="parTrans" cxnId="{FE5B9A0C-1D26-4185-B64A-AAB179746ECC}">
      <dgm:prSet/>
      <dgm:spPr/>
      <dgm:t>
        <a:bodyPr/>
        <a:lstStyle/>
        <a:p>
          <a:endParaRPr lang="hu-HU"/>
        </a:p>
      </dgm:t>
    </dgm:pt>
    <dgm:pt modelId="{5BCDFFC5-BCC5-4B89-BF66-C8C628F5C410}" type="sibTrans" cxnId="{FE5B9A0C-1D26-4185-B64A-AAB179746ECC}">
      <dgm:prSet/>
      <dgm:spPr/>
      <dgm:t>
        <a:bodyPr/>
        <a:lstStyle/>
        <a:p>
          <a:endParaRPr lang="hu-HU"/>
        </a:p>
      </dgm:t>
    </dgm:pt>
    <dgm:pt modelId="{CD0DB99D-8D26-4FF6-9B0C-15A3CE3324A7}">
      <dgm:prSet custT="1"/>
      <dgm:spPr/>
      <dgm:t>
        <a:bodyPr/>
        <a:lstStyle/>
        <a:p>
          <a:pPr rtl="0"/>
          <a:r>
            <a:rPr lang="hu-HU" sz="1800" b="1" dirty="0" smtClean="0"/>
            <a:t>Mérnök informatikus szak</a:t>
          </a:r>
          <a:endParaRPr lang="hu-HU" sz="1800" dirty="0"/>
        </a:p>
      </dgm:t>
    </dgm:pt>
    <dgm:pt modelId="{073F2279-EE34-4E51-A38E-243261ECF016}" type="parTrans" cxnId="{278B432F-533E-4B17-A5C3-23BEE6F475EC}">
      <dgm:prSet/>
      <dgm:spPr/>
      <dgm:t>
        <a:bodyPr/>
        <a:lstStyle/>
        <a:p>
          <a:endParaRPr lang="hu-HU"/>
        </a:p>
      </dgm:t>
    </dgm:pt>
    <dgm:pt modelId="{5017FB54-291F-44CD-B3DD-24D1E2B3B824}" type="sibTrans" cxnId="{278B432F-533E-4B17-A5C3-23BEE6F475EC}">
      <dgm:prSet/>
      <dgm:spPr/>
      <dgm:t>
        <a:bodyPr/>
        <a:lstStyle/>
        <a:p>
          <a:endParaRPr lang="hu-HU"/>
        </a:p>
      </dgm:t>
    </dgm:pt>
    <dgm:pt modelId="{0E787E9F-7986-496E-91EA-9759BAAE1962}">
      <dgm:prSet custT="1"/>
      <dgm:spPr/>
      <dgm:t>
        <a:bodyPr/>
        <a:lstStyle/>
        <a:p>
          <a:pPr rtl="0"/>
          <a:r>
            <a:rPr lang="hu-HU" sz="1800" b="1" dirty="0" smtClean="0"/>
            <a:t>Könnyűipari mérnöki szak</a:t>
          </a:r>
          <a:endParaRPr lang="hu-HU" sz="1800" dirty="0"/>
        </a:p>
      </dgm:t>
    </dgm:pt>
    <dgm:pt modelId="{B769D372-24AF-45E6-8C36-1311C540334C}" type="parTrans" cxnId="{00ADA0AB-122E-4B97-82E8-3CD8D9DBFCE2}">
      <dgm:prSet/>
      <dgm:spPr/>
      <dgm:t>
        <a:bodyPr/>
        <a:lstStyle/>
        <a:p>
          <a:endParaRPr lang="hu-HU"/>
        </a:p>
      </dgm:t>
    </dgm:pt>
    <dgm:pt modelId="{6122407E-F86B-453A-B51C-E6EEC2C1CD97}" type="sibTrans" cxnId="{00ADA0AB-122E-4B97-82E8-3CD8D9DBFCE2}">
      <dgm:prSet/>
      <dgm:spPr/>
      <dgm:t>
        <a:bodyPr/>
        <a:lstStyle/>
        <a:p>
          <a:endParaRPr lang="hu-HU"/>
        </a:p>
      </dgm:t>
    </dgm:pt>
    <dgm:pt modelId="{CF80C332-D30B-4F5B-8647-5477D59B8291}">
      <dgm:prSet custT="1"/>
      <dgm:spPr/>
      <dgm:t>
        <a:bodyPr/>
        <a:lstStyle/>
        <a:p>
          <a:pPr rtl="0"/>
          <a:r>
            <a:rPr lang="hu-HU" sz="1800" b="1" dirty="0" err="1" smtClean="0"/>
            <a:t>Környezetmér-nöki</a:t>
          </a:r>
          <a:r>
            <a:rPr lang="hu-HU" sz="1800" b="1" dirty="0" smtClean="0"/>
            <a:t> szak</a:t>
          </a:r>
          <a:endParaRPr lang="hu-HU" sz="1800" dirty="0"/>
        </a:p>
      </dgm:t>
    </dgm:pt>
    <dgm:pt modelId="{98CB666E-8289-45DC-A881-F51990DE9C6C}" type="parTrans" cxnId="{55B7CDAB-27C4-46EB-8D97-A0979FAAF9BC}">
      <dgm:prSet/>
      <dgm:spPr/>
      <dgm:t>
        <a:bodyPr/>
        <a:lstStyle/>
        <a:p>
          <a:endParaRPr lang="hu-HU"/>
        </a:p>
      </dgm:t>
    </dgm:pt>
    <dgm:pt modelId="{A60DB183-453E-424A-8A79-C00B0C407EEB}" type="sibTrans" cxnId="{55B7CDAB-27C4-46EB-8D97-A0979FAAF9BC}">
      <dgm:prSet/>
      <dgm:spPr/>
      <dgm:t>
        <a:bodyPr/>
        <a:lstStyle/>
        <a:p>
          <a:endParaRPr lang="hu-HU"/>
        </a:p>
      </dgm:t>
    </dgm:pt>
    <dgm:pt modelId="{EC95F9DA-230D-4CB6-83B5-7722F38B35AD}">
      <dgm:prSet custT="1"/>
      <dgm:spPr/>
      <dgm:t>
        <a:bodyPr/>
        <a:lstStyle/>
        <a:p>
          <a:pPr rtl="0"/>
          <a:r>
            <a:rPr lang="hu-HU" sz="1800" b="1" dirty="0" smtClean="0"/>
            <a:t>Ipari termék- és formatervezői szak</a:t>
          </a:r>
          <a:endParaRPr lang="hu-HU" sz="1800" dirty="0"/>
        </a:p>
      </dgm:t>
    </dgm:pt>
    <dgm:pt modelId="{F251E7ED-F60E-4E99-957B-B3C090593311}" type="parTrans" cxnId="{CF10905E-7D7D-4A30-895E-F50647AE221F}">
      <dgm:prSet/>
      <dgm:spPr/>
      <dgm:t>
        <a:bodyPr/>
        <a:lstStyle/>
        <a:p>
          <a:endParaRPr lang="hu-HU"/>
        </a:p>
      </dgm:t>
    </dgm:pt>
    <dgm:pt modelId="{1FFF9636-F7DD-43D5-9903-6B1E0D7E033F}" type="sibTrans" cxnId="{CF10905E-7D7D-4A30-895E-F50647AE221F}">
      <dgm:prSet/>
      <dgm:spPr/>
      <dgm:t>
        <a:bodyPr/>
        <a:lstStyle/>
        <a:p>
          <a:endParaRPr lang="hu-HU"/>
        </a:p>
      </dgm:t>
    </dgm:pt>
    <dgm:pt modelId="{6231D458-3CF6-437C-ADC8-4EBAB06D46F4}">
      <dgm:prSet custT="1"/>
      <dgm:spPr/>
      <dgm:t>
        <a:bodyPr/>
        <a:lstStyle/>
        <a:p>
          <a:pPr rtl="0"/>
          <a:r>
            <a:rPr lang="hu-HU" sz="1800" b="1" dirty="0" smtClean="0"/>
            <a:t>Kereskedelem és marketing szak</a:t>
          </a:r>
          <a:endParaRPr lang="hu-HU" sz="1800" dirty="0"/>
        </a:p>
      </dgm:t>
    </dgm:pt>
    <dgm:pt modelId="{CFDB44D5-86F0-42C1-BC4E-50F873C78CFE}" type="parTrans" cxnId="{D73F5485-E65E-439D-A675-6B521971EEE8}">
      <dgm:prSet/>
      <dgm:spPr/>
      <dgm:t>
        <a:bodyPr/>
        <a:lstStyle/>
        <a:p>
          <a:endParaRPr lang="hu-HU"/>
        </a:p>
      </dgm:t>
    </dgm:pt>
    <dgm:pt modelId="{A80B0488-F414-4525-B0FC-56647B0388E2}" type="sibTrans" cxnId="{D73F5485-E65E-439D-A675-6B521971EEE8}">
      <dgm:prSet/>
      <dgm:spPr/>
      <dgm:t>
        <a:bodyPr/>
        <a:lstStyle/>
        <a:p>
          <a:endParaRPr lang="hu-HU"/>
        </a:p>
      </dgm:t>
    </dgm:pt>
    <dgm:pt modelId="{5EA14CE0-2EB9-4E9A-BED4-144054659B92}">
      <dgm:prSet custT="1"/>
      <dgm:spPr/>
      <dgm:t>
        <a:bodyPr/>
        <a:lstStyle/>
        <a:p>
          <a:pPr rtl="0"/>
          <a:r>
            <a:rPr lang="hu-HU" sz="1800" b="1" dirty="0" smtClean="0"/>
            <a:t>Műszaki menedzser szak</a:t>
          </a:r>
          <a:endParaRPr lang="hu-HU" sz="1800" dirty="0"/>
        </a:p>
      </dgm:t>
    </dgm:pt>
    <dgm:pt modelId="{8B846665-52D1-4C3D-BF2B-B1DDC79DB307}" type="parTrans" cxnId="{BC2C222D-F3B3-47D7-B83C-AFA777234C8B}">
      <dgm:prSet/>
      <dgm:spPr/>
      <dgm:t>
        <a:bodyPr/>
        <a:lstStyle/>
        <a:p>
          <a:endParaRPr lang="hu-HU"/>
        </a:p>
      </dgm:t>
    </dgm:pt>
    <dgm:pt modelId="{34D10267-5248-4567-BF5C-98246BB7173F}" type="sibTrans" cxnId="{BC2C222D-F3B3-47D7-B83C-AFA777234C8B}">
      <dgm:prSet/>
      <dgm:spPr/>
      <dgm:t>
        <a:bodyPr/>
        <a:lstStyle/>
        <a:p>
          <a:endParaRPr lang="hu-HU"/>
        </a:p>
      </dgm:t>
    </dgm:pt>
    <dgm:pt modelId="{CED49D3E-BEBE-4516-B1C6-D53E2B5C1D37}">
      <dgm:prSet custT="1"/>
      <dgm:spPr/>
      <dgm:t>
        <a:bodyPr/>
        <a:lstStyle/>
        <a:p>
          <a:pPr rtl="0"/>
          <a:r>
            <a:rPr lang="hu-HU" sz="1800" b="1" dirty="0" err="1" smtClean="0"/>
            <a:t>Villamosmér-nöki</a:t>
          </a:r>
          <a:r>
            <a:rPr lang="hu-HU" sz="1800" b="1" dirty="0" smtClean="0"/>
            <a:t> szak angol nyelven</a:t>
          </a:r>
          <a:endParaRPr lang="hu-HU" sz="1800" dirty="0"/>
        </a:p>
      </dgm:t>
    </dgm:pt>
    <dgm:pt modelId="{F34E341A-70FD-458C-8594-44BDEEB6672B}" type="parTrans" cxnId="{93710DB2-75F1-4728-A6E0-2B4DC817BCAF}">
      <dgm:prSet/>
      <dgm:spPr/>
      <dgm:t>
        <a:bodyPr/>
        <a:lstStyle/>
        <a:p>
          <a:endParaRPr lang="hu-HU"/>
        </a:p>
      </dgm:t>
    </dgm:pt>
    <dgm:pt modelId="{59FD2F92-1C6D-40C9-AF73-20CE3AB0466B}" type="sibTrans" cxnId="{93710DB2-75F1-4728-A6E0-2B4DC817BCAF}">
      <dgm:prSet/>
      <dgm:spPr/>
      <dgm:t>
        <a:bodyPr/>
        <a:lstStyle/>
        <a:p>
          <a:endParaRPr lang="hu-HU"/>
        </a:p>
      </dgm:t>
    </dgm:pt>
    <dgm:pt modelId="{7939B19B-1727-49AF-B267-59E1B2AEE03F}" type="pres">
      <dgm:prSet presAssocID="{A348F559-CA4B-49B0-840C-5035AD6DBEC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06BAA000-4C31-4A5B-A107-8B1570E7C829}" type="pres">
      <dgm:prSet presAssocID="{77845947-7CE1-4073-8936-5B9EFDE46A79}" presName="node" presStyleLbl="node1" presStyleIdx="0" presStyleCnt="13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79C2FEF-40D5-494E-9D93-116C5648870B}" type="pres">
      <dgm:prSet presAssocID="{5BCDFFC5-BCC5-4B89-BF66-C8C628F5C410}" presName="sibTrans" presStyleCnt="0"/>
      <dgm:spPr/>
      <dgm:t>
        <a:bodyPr/>
        <a:lstStyle/>
        <a:p>
          <a:endParaRPr lang="hu-HU"/>
        </a:p>
      </dgm:t>
    </dgm:pt>
    <dgm:pt modelId="{39588D73-0822-4B39-9A82-A9BC263A0AAC}" type="pres">
      <dgm:prSet presAssocID="{EAE0CBEC-9B8A-4418-A69D-51EC046D9C38}" presName="node" presStyleLbl="node1" presStyleIdx="1" presStyleCnt="13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0029D74-4C59-4147-B4EE-6730BB5E2A48}" type="pres">
      <dgm:prSet presAssocID="{2BC156A9-D708-4F17-85F2-830F2C41AFAE}" presName="sibTrans" presStyleCnt="0"/>
      <dgm:spPr/>
      <dgm:t>
        <a:bodyPr/>
        <a:lstStyle/>
        <a:p>
          <a:endParaRPr lang="hu-HU"/>
        </a:p>
      </dgm:t>
    </dgm:pt>
    <dgm:pt modelId="{8CF43F09-2B7F-4810-AA4A-DB730F9DCA10}" type="pres">
      <dgm:prSet presAssocID="{895E1C1B-46B7-40A6-9DDF-A51B3BCE82F5}" presName="node" presStyleLbl="node1" presStyleIdx="2" presStyleCnt="13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CDBE23F-9642-4E83-94CE-198EF46374D5}" type="pres">
      <dgm:prSet presAssocID="{D8F822BC-5869-4530-988C-86D1023B7800}" presName="sibTrans" presStyleCnt="0"/>
      <dgm:spPr/>
      <dgm:t>
        <a:bodyPr/>
        <a:lstStyle/>
        <a:p>
          <a:endParaRPr lang="hu-HU"/>
        </a:p>
      </dgm:t>
    </dgm:pt>
    <dgm:pt modelId="{5267E8AA-20DA-47D3-B893-A2C4DE7BF9C2}" type="pres">
      <dgm:prSet presAssocID="{EC95F9DA-230D-4CB6-83B5-7722F38B35AD}" presName="node" presStyleLbl="node1" presStyleIdx="3" presStyleCnt="13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6CF6943-0683-4E83-8D02-9D6BEA3176BF}" type="pres">
      <dgm:prSet presAssocID="{1FFF9636-F7DD-43D5-9903-6B1E0D7E033F}" presName="sibTrans" presStyleCnt="0"/>
      <dgm:spPr/>
      <dgm:t>
        <a:bodyPr/>
        <a:lstStyle/>
        <a:p>
          <a:endParaRPr lang="hu-HU"/>
        </a:p>
      </dgm:t>
    </dgm:pt>
    <dgm:pt modelId="{C05B17B5-05D9-4598-8AE2-3FD2BA300096}" type="pres">
      <dgm:prSet presAssocID="{6231D458-3CF6-437C-ADC8-4EBAB06D46F4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4B357A5-C25D-48D4-A3A2-C8DB8333F8ED}" type="pres">
      <dgm:prSet presAssocID="{A80B0488-F414-4525-B0FC-56647B0388E2}" presName="sibTrans" presStyleCnt="0"/>
      <dgm:spPr/>
      <dgm:t>
        <a:bodyPr/>
        <a:lstStyle/>
        <a:p>
          <a:endParaRPr lang="hu-HU"/>
        </a:p>
      </dgm:t>
    </dgm:pt>
    <dgm:pt modelId="{BE6449AC-F53F-42F9-83BF-0491C5C5CC0B}" type="pres">
      <dgm:prSet presAssocID="{0E787E9F-7986-496E-91EA-9759BAAE1962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3160736-3226-44F8-BFF6-9E9B372A4939}" type="pres">
      <dgm:prSet presAssocID="{6122407E-F86B-453A-B51C-E6EEC2C1CD97}" presName="sibTrans" presStyleCnt="0"/>
      <dgm:spPr/>
      <dgm:t>
        <a:bodyPr/>
        <a:lstStyle/>
        <a:p>
          <a:endParaRPr lang="hu-HU"/>
        </a:p>
      </dgm:t>
    </dgm:pt>
    <dgm:pt modelId="{E003DCFC-ABB2-425C-8B0D-BC8A30E35CF4}" type="pres">
      <dgm:prSet presAssocID="{CF80C332-D30B-4F5B-8647-5477D59B8291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AB5B911-A3B6-4F87-AD28-645680932D93}" type="pres">
      <dgm:prSet presAssocID="{A60DB183-453E-424A-8A79-C00B0C407EEB}" presName="sibTrans" presStyleCnt="0"/>
      <dgm:spPr/>
      <dgm:t>
        <a:bodyPr/>
        <a:lstStyle/>
        <a:p>
          <a:endParaRPr lang="hu-HU"/>
        </a:p>
      </dgm:t>
    </dgm:pt>
    <dgm:pt modelId="{B872C7CA-3E5C-41F0-B205-58D492DEC723}" type="pres">
      <dgm:prSet presAssocID="{6C1EB9DE-8248-4E55-B3EE-E629D240590A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7A6ACCB-7A98-4FC1-B4DC-DCCCEE298EA7}" type="pres">
      <dgm:prSet presAssocID="{C210FF9D-F9A6-4633-864B-591783A8DBE4}" presName="sibTrans" presStyleCnt="0"/>
      <dgm:spPr/>
      <dgm:t>
        <a:bodyPr/>
        <a:lstStyle/>
        <a:p>
          <a:endParaRPr lang="hu-HU"/>
        </a:p>
      </dgm:t>
    </dgm:pt>
    <dgm:pt modelId="{60420F5A-BA9C-4047-8888-CE2F210EDB87}" type="pres">
      <dgm:prSet presAssocID="{CD0DB99D-8D26-4FF6-9B0C-15A3CE3324A7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5EFFE15-5C94-4DD3-931B-97A4C0D78910}" type="pres">
      <dgm:prSet presAssocID="{5017FB54-291F-44CD-B3DD-24D1E2B3B824}" presName="sibTrans" presStyleCnt="0"/>
      <dgm:spPr/>
      <dgm:t>
        <a:bodyPr/>
        <a:lstStyle/>
        <a:p>
          <a:endParaRPr lang="hu-HU"/>
        </a:p>
      </dgm:t>
    </dgm:pt>
    <dgm:pt modelId="{C5FE8C94-D1D8-4358-A916-21FFD83CCE40}" type="pres">
      <dgm:prSet presAssocID="{5EA14CE0-2EB9-4E9A-BED4-144054659B92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1104123-A3BA-4B27-B3C2-9C238A828C33}" type="pres">
      <dgm:prSet presAssocID="{34D10267-5248-4567-BF5C-98246BB7173F}" presName="sibTrans" presStyleCnt="0"/>
      <dgm:spPr/>
      <dgm:t>
        <a:bodyPr/>
        <a:lstStyle/>
        <a:p>
          <a:endParaRPr lang="hu-HU"/>
        </a:p>
      </dgm:t>
    </dgm:pt>
    <dgm:pt modelId="{286CD1AA-AFBD-403D-92D7-4515399652C6}" type="pres">
      <dgm:prSet presAssocID="{4FEA9C42-E8DB-46D2-85C7-316F832EB29B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4D12C05-2CBF-4040-9A37-C6FE202C5AB7}" type="pres">
      <dgm:prSet presAssocID="{8F529AF7-E82E-497C-A735-7E9B8FA61734}" presName="sibTrans" presStyleCnt="0"/>
      <dgm:spPr/>
      <dgm:t>
        <a:bodyPr/>
        <a:lstStyle/>
        <a:p>
          <a:endParaRPr lang="hu-HU"/>
        </a:p>
      </dgm:t>
    </dgm:pt>
    <dgm:pt modelId="{453B4BB4-1667-437B-A551-558417EA10C4}" type="pres">
      <dgm:prSet presAssocID="{302AF010-9208-476D-984D-B0770754C942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38D6625-698B-49CF-BA1C-3118E61C9D11}" type="pres">
      <dgm:prSet presAssocID="{9B4941DE-DC8B-4D0E-985E-2FC20436E61F}" presName="sibTrans" presStyleCnt="0"/>
      <dgm:spPr/>
      <dgm:t>
        <a:bodyPr/>
        <a:lstStyle/>
        <a:p>
          <a:endParaRPr lang="hu-HU"/>
        </a:p>
      </dgm:t>
    </dgm:pt>
    <dgm:pt modelId="{2CA79C56-9CC0-4706-98ED-ECA1D129F955}" type="pres">
      <dgm:prSet presAssocID="{CED49D3E-BEBE-4516-B1C6-D53E2B5C1D37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E5B9A0C-1D26-4185-B64A-AAB179746ECC}" srcId="{A348F559-CA4B-49B0-840C-5035AD6DBEC9}" destId="{77845947-7CE1-4073-8936-5B9EFDE46A79}" srcOrd="0" destOrd="0" parTransId="{4D65856A-6D3E-46A5-8223-D52B8889024A}" sibTransId="{5BCDFFC5-BCC5-4B89-BF66-C8C628F5C410}"/>
    <dgm:cxn modelId="{00ADA0AB-122E-4B97-82E8-3CD8D9DBFCE2}" srcId="{A348F559-CA4B-49B0-840C-5035AD6DBEC9}" destId="{0E787E9F-7986-496E-91EA-9759BAAE1962}" srcOrd="5" destOrd="0" parTransId="{B769D372-24AF-45E6-8C36-1311C540334C}" sibTransId="{6122407E-F86B-453A-B51C-E6EEC2C1CD97}"/>
    <dgm:cxn modelId="{070743B8-7FBA-445D-8431-9BC22739FAB2}" type="presOf" srcId="{6231D458-3CF6-437C-ADC8-4EBAB06D46F4}" destId="{C05B17B5-05D9-4598-8AE2-3FD2BA300096}" srcOrd="0" destOrd="0" presId="urn:microsoft.com/office/officeart/2005/8/layout/default#1"/>
    <dgm:cxn modelId="{8866B221-E237-40B0-96C7-21F580FDAEDB}" srcId="{A348F559-CA4B-49B0-840C-5035AD6DBEC9}" destId="{895E1C1B-46B7-40A6-9DDF-A51B3BCE82F5}" srcOrd="2" destOrd="0" parTransId="{1C006E95-2A3F-4C67-A8C4-BCB11D53D3C1}" sibTransId="{D8F822BC-5869-4530-988C-86D1023B7800}"/>
    <dgm:cxn modelId="{CF10905E-7D7D-4A30-895E-F50647AE221F}" srcId="{A348F559-CA4B-49B0-840C-5035AD6DBEC9}" destId="{EC95F9DA-230D-4CB6-83B5-7722F38B35AD}" srcOrd="3" destOrd="0" parTransId="{F251E7ED-F60E-4E99-957B-B3C090593311}" sibTransId="{1FFF9636-F7DD-43D5-9903-6B1E0D7E033F}"/>
    <dgm:cxn modelId="{7B5262E0-A539-485D-A25C-0318F24BCD49}" type="presOf" srcId="{5EA14CE0-2EB9-4E9A-BED4-144054659B92}" destId="{C5FE8C94-D1D8-4358-A916-21FFD83CCE40}" srcOrd="0" destOrd="0" presId="urn:microsoft.com/office/officeart/2005/8/layout/default#1"/>
    <dgm:cxn modelId="{E5EB6BB6-BF21-4181-9584-EBEEDCB7C349}" srcId="{A348F559-CA4B-49B0-840C-5035AD6DBEC9}" destId="{4FEA9C42-E8DB-46D2-85C7-316F832EB29B}" srcOrd="10" destOrd="0" parTransId="{8C58B66E-A4D9-4730-A819-DB846A51A540}" sibTransId="{8F529AF7-E82E-497C-A735-7E9B8FA61734}"/>
    <dgm:cxn modelId="{69F37924-F32C-45DB-846F-D56D6A22825E}" srcId="{A348F559-CA4B-49B0-840C-5035AD6DBEC9}" destId="{6C1EB9DE-8248-4E55-B3EE-E629D240590A}" srcOrd="7" destOrd="0" parTransId="{4431FA4E-8F44-4076-B321-A68442A17BD9}" sibTransId="{C210FF9D-F9A6-4633-864B-591783A8DBE4}"/>
    <dgm:cxn modelId="{4D8D7DD1-2AD8-4D7F-9823-35132D6911C6}" type="presOf" srcId="{CED49D3E-BEBE-4516-B1C6-D53E2B5C1D37}" destId="{2CA79C56-9CC0-4706-98ED-ECA1D129F955}" srcOrd="0" destOrd="0" presId="urn:microsoft.com/office/officeart/2005/8/layout/default#1"/>
    <dgm:cxn modelId="{1DAE6873-26EE-402E-B356-83DFB570E8DF}" type="presOf" srcId="{302AF010-9208-476D-984D-B0770754C942}" destId="{453B4BB4-1667-437B-A551-558417EA10C4}" srcOrd="0" destOrd="0" presId="urn:microsoft.com/office/officeart/2005/8/layout/default#1"/>
    <dgm:cxn modelId="{BC2C222D-F3B3-47D7-B83C-AFA777234C8B}" srcId="{A348F559-CA4B-49B0-840C-5035AD6DBEC9}" destId="{5EA14CE0-2EB9-4E9A-BED4-144054659B92}" srcOrd="9" destOrd="0" parTransId="{8B846665-52D1-4C3D-BF2B-B1DDC79DB307}" sibTransId="{34D10267-5248-4567-BF5C-98246BB7173F}"/>
    <dgm:cxn modelId="{350C7198-6990-4CF6-A5E5-A6AB2A089819}" srcId="{A348F559-CA4B-49B0-840C-5035AD6DBEC9}" destId="{EAE0CBEC-9B8A-4418-A69D-51EC046D9C38}" srcOrd="1" destOrd="0" parTransId="{6723D539-EC19-4D1E-98CC-CE7C63142BD4}" sibTransId="{2BC156A9-D708-4F17-85F2-830F2C41AFAE}"/>
    <dgm:cxn modelId="{572EC883-9FF6-4317-BB84-375CCD63AF5F}" type="presOf" srcId="{A348F559-CA4B-49B0-840C-5035AD6DBEC9}" destId="{7939B19B-1727-49AF-B267-59E1B2AEE03F}" srcOrd="0" destOrd="0" presId="urn:microsoft.com/office/officeart/2005/8/layout/default#1"/>
    <dgm:cxn modelId="{98F8F9BC-584C-43E4-B5A6-89D6D7D51C1A}" type="presOf" srcId="{4FEA9C42-E8DB-46D2-85C7-316F832EB29B}" destId="{286CD1AA-AFBD-403D-92D7-4515399652C6}" srcOrd="0" destOrd="0" presId="urn:microsoft.com/office/officeart/2005/8/layout/default#1"/>
    <dgm:cxn modelId="{55B7CDAB-27C4-46EB-8D97-A0979FAAF9BC}" srcId="{A348F559-CA4B-49B0-840C-5035AD6DBEC9}" destId="{CF80C332-D30B-4F5B-8647-5477D59B8291}" srcOrd="6" destOrd="0" parTransId="{98CB666E-8289-45DC-A881-F51990DE9C6C}" sibTransId="{A60DB183-453E-424A-8A79-C00B0C407EEB}"/>
    <dgm:cxn modelId="{D73F5485-E65E-439D-A675-6B521971EEE8}" srcId="{A348F559-CA4B-49B0-840C-5035AD6DBEC9}" destId="{6231D458-3CF6-437C-ADC8-4EBAB06D46F4}" srcOrd="4" destOrd="0" parTransId="{CFDB44D5-86F0-42C1-BC4E-50F873C78CFE}" sibTransId="{A80B0488-F414-4525-B0FC-56647B0388E2}"/>
    <dgm:cxn modelId="{76E60D24-2B4E-40CD-A4FC-891EDFDD3553}" type="presOf" srcId="{EC95F9DA-230D-4CB6-83B5-7722F38B35AD}" destId="{5267E8AA-20DA-47D3-B893-A2C4DE7BF9C2}" srcOrd="0" destOrd="0" presId="urn:microsoft.com/office/officeart/2005/8/layout/default#1"/>
    <dgm:cxn modelId="{93710DB2-75F1-4728-A6E0-2B4DC817BCAF}" srcId="{A348F559-CA4B-49B0-840C-5035AD6DBEC9}" destId="{CED49D3E-BEBE-4516-B1C6-D53E2B5C1D37}" srcOrd="12" destOrd="0" parTransId="{F34E341A-70FD-458C-8594-44BDEEB6672B}" sibTransId="{59FD2F92-1C6D-40C9-AF73-20CE3AB0466B}"/>
    <dgm:cxn modelId="{6315E0C4-CD5E-432C-8F57-1EBA0763C77F}" type="presOf" srcId="{EAE0CBEC-9B8A-4418-A69D-51EC046D9C38}" destId="{39588D73-0822-4B39-9A82-A9BC263A0AAC}" srcOrd="0" destOrd="0" presId="urn:microsoft.com/office/officeart/2005/8/layout/default#1"/>
    <dgm:cxn modelId="{8BC58113-0B20-4AB5-BBD9-976770723A66}" type="presOf" srcId="{77845947-7CE1-4073-8936-5B9EFDE46A79}" destId="{06BAA000-4C31-4A5B-A107-8B1570E7C829}" srcOrd="0" destOrd="0" presId="urn:microsoft.com/office/officeart/2005/8/layout/default#1"/>
    <dgm:cxn modelId="{898631EF-4EB4-486C-8639-2F3F207AE834}" type="presOf" srcId="{CD0DB99D-8D26-4FF6-9B0C-15A3CE3324A7}" destId="{60420F5A-BA9C-4047-8888-CE2F210EDB87}" srcOrd="0" destOrd="0" presId="urn:microsoft.com/office/officeart/2005/8/layout/default#1"/>
    <dgm:cxn modelId="{F97D919C-0AD5-4461-8257-A428A5D68649}" type="presOf" srcId="{0E787E9F-7986-496E-91EA-9759BAAE1962}" destId="{BE6449AC-F53F-42F9-83BF-0491C5C5CC0B}" srcOrd="0" destOrd="0" presId="urn:microsoft.com/office/officeart/2005/8/layout/default#1"/>
    <dgm:cxn modelId="{6DF56E62-E30B-4392-AE84-E3F5F8A36FC4}" type="presOf" srcId="{895E1C1B-46B7-40A6-9DDF-A51B3BCE82F5}" destId="{8CF43F09-2B7F-4810-AA4A-DB730F9DCA10}" srcOrd="0" destOrd="0" presId="urn:microsoft.com/office/officeart/2005/8/layout/default#1"/>
    <dgm:cxn modelId="{ACE5D5DA-0E59-4B8C-A380-0FB8C7CEE517}" srcId="{A348F559-CA4B-49B0-840C-5035AD6DBEC9}" destId="{302AF010-9208-476D-984D-B0770754C942}" srcOrd="11" destOrd="0" parTransId="{00E7D3D1-DC89-4842-818E-08C1C9F3D503}" sibTransId="{9B4941DE-DC8B-4D0E-985E-2FC20436E61F}"/>
    <dgm:cxn modelId="{AD6032E7-1EFE-4448-8691-AC09B2524038}" type="presOf" srcId="{6C1EB9DE-8248-4E55-B3EE-E629D240590A}" destId="{B872C7CA-3E5C-41F0-B205-58D492DEC723}" srcOrd="0" destOrd="0" presId="urn:microsoft.com/office/officeart/2005/8/layout/default#1"/>
    <dgm:cxn modelId="{278B432F-533E-4B17-A5C3-23BEE6F475EC}" srcId="{A348F559-CA4B-49B0-840C-5035AD6DBEC9}" destId="{CD0DB99D-8D26-4FF6-9B0C-15A3CE3324A7}" srcOrd="8" destOrd="0" parTransId="{073F2279-EE34-4E51-A38E-243261ECF016}" sibTransId="{5017FB54-291F-44CD-B3DD-24D1E2B3B824}"/>
    <dgm:cxn modelId="{0F0B6DFA-DF0A-448C-B1E7-590668C18A24}" type="presOf" srcId="{CF80C332-D30B-4F5B-8647-5477D59B8291}" destId="{E003DCFC-ABB2-425C-8B0D-BC8A30E35CF4}" srcOrd="0" destOrd="0" presId="urn:microsoft.com/office/officeart/2005/8/layout/default#1"/>
    <dgm:cxn modelId="{7E67A533-20B1-4766-B671-341DD9CDF83F}" type="presParOf" srcId="{7939B19B-1727-49AF-B267-59E1B2AEE03F}" destId="{06BAA000-4C31-4A5B-A107-8B1570E7C829}" srcOrd="0" destOrd="0" presId="urn:microsoft.com/office/officeart/2005/8/layout/default#1"/>
    <dgm:cxn modelId="{E57F72E6-FFD2-4B8D-A6B0-CDF6945445CD}" type="presParOf" srcId="{7939B19B-1727-49AF-B267-59E1B2AEE03F}" destId="{079C2FEF-40D5-494E-9D93-116C5648870B}" srcOrd="1" destOrd="0" presId="urn:microsoft.com/office/officeart/2005/8/layout/default#1"/>
    <dgm:cxn modelId="{28309920-D4C7-4F9C-96C5-6A1C302B9623}" type="presParOf" srcId="{7939B19B-1727-49AF-B267-59E1B2AEE03F}" destId="{39588D73-0822-4B39-9A82-A9BC263A0AAC}" srcOrd="2" destOrd="0" presId="urn:microsoft.com/office/officeart/2005/8/layout/default#1"/>
    <dgm:cxn modelId="{019EC321-7921-4555-ABB4-00AF55A41109}" type="presParOf" srcId="{7939B19B-1727-49AF-B267-59E1B2AEE03F}" destId="{60029D74-4C59-4147-B4EE-6730BB5E2A48}" srcOrd="3" destOrd="0" presId="urn:microsoft.com/office/officeart/2005/8/layout/default#1"/>
    <dgm:cxn modelId="{EE59920A-BD19-4776-A078-08B36FC6BF70}" type="presParOf" srcId="{7939B19B-1727-49AF-B267-59E1B2AEE03F}" destId="{8CF43F09-2B7F-4810-AA4A-DB730F9DCA10}" srcOrd="4" destOrd="0" presId="urn:microsoft.com/office/officeart/2005/8/layout/default#1"/>
    <dgm:cxn modelId="{E0500092-4358-4F7F-9778-A8347E1A0840}" type="presParOf" srcId="{7939B19B-1727-49AF-B267-59E1B2AEE03F}" destId="{ACDBE23F-9642-4E83-94CE-198EF46374D5}" srcOrd="5" destOrd="0" presId="urn:microsoft.com/office/officeart/2005/8/layout/default#1"/>
    <dgm:cxn modelId="{79D3FAC4-391A-462E-A553-4E778E16EB01}" type="presParOf" srcId="{7939B19B-1727-49AF-B267-59E1B2AEE03F}" destId="{5267E8AA-20DA-47D3-B893-A2C4DE7BF9C2}" srcOrd="6" destOrd="0" presId="urn:microsoft.com/office/officeart/2005/8/layout/default#1"/>
    <dgm:cxn modelId="{2E5154D2-61C5-4ECB-8B40-15915994DF0B}" type="presParOf" srcId="{7939B19B-1727-49AF-B267-59E1B2AEE03F}" destId="{A6CF6943-0683-4E83-8D02-9D6BEA3176BF}" srcOrd="7" destOrd="0" presId="urn:microsoft.com/office/officeart/2005/8/layout/default#1"/>
    <dgm:cxn modelId="{7FEC56D7-421E-4EB7-A41A-58D32B1328E4}" type="presParOf" srcId="{7939B19B-1727-49AF-B267-59E1B2AEE03F}" destId="{C05B17B5-05D9-4598-8AE2-3FD2BA300096}" srcOrd="8" destOrd="0" presId="urn:microsoft.com/office/officeart/2005/8/layout/default#1"/>
    <dgm:cxn modelId="{6069DEF1-471D-4FF0-901A-EA422574A047}" type="presParOf" srcId="{7939B19B-1727-49AF-B267-59E1B2AEE03F}" destId="{B4B357A5-C25D-48D4-A3A2-C8DB8333F8ED}" srcOrd="9" destOrd="0" presId="urn:microsoft.com/office/officeart/2005/8/layout/default#1"/>
    <dgm:cxn modelId="{7DB59852-4E64-4CD6-A5D9-77BD6934EBA3}" type="presParOf" srcId="{7939B19B-1727-49AF-B267-59E1B2AEE03F}" destId="{BE6449AC-F53F-42F9-83BF-0491C5C5CC0B}" srcOrd="10" destOrd="0" presId="urn:microsoft.com/office/officeart/2005/8/layout/default#1"/>
    <dgm:cxn modelId="{F14B2BF5-9175-4766-A3BB-1F08156C63E3}" type="presParOf" srcId="{7939B19B-1727-49AF-B267-59E1B2AEE03F}" destId="{63160736-3226-44F8-BFF6-9E9B372A4939}" srcOrd="11" destOrd="0" presId="urn:microsoft.com/office/officeart/2005/8/layout/default#1"/>
    <dgm:cxn modelId="{6FF32A6F-D27F-45C7-87D1-9F9FD4D6D11F}" type="presParOf" srcId="{7939B19B-1727-49AF-B267-59E1B2AEE03F}" destId="{E003DCFC-ABB2-425C-8B0D-BC8A30E35CF4}" srcOrd="12" destOrd="0" presId="urn:microsoft.com/office/officeart/2005/8/layout/default#1"/>
    <dgm:cxn modelId="{418945EB-FFD7-4DBD-90A1-1190CDC9EBDC}" type="presParOf" srcId="{7939B19B-1727-49AF-B267-59E1B2AEE03F}" destId="{6AB5B911-A3B6-4F87-AD28-645680932D93}" srcOrd="13" destOrd="0" presId="urn:microsoft.com/office/officeart/2005/8/layout/default#1"/>
    <dgm:cxn modelId="{C82FFDEA-E345-4794-9C08-2C9440D2C2BB}" type="presParOf" srcId="{7939B19B-1727-49AF-B267-59E1B2AEE03F}" destId="{B872C7CA-3E5C-41F0-B205-58D492DEC723}" srcOrd="14" destOrd="0" presId="urn:microsoft.com/office/officeart/2005/8/layout/default#1"/>
    <dgm:cxn modelId="{11163D57-9C78-43CD-AAC0-34C3E52C7FAF}" type="presParOf" srcId="{7939B19B-1727-49AF-B267-59E1B2AEE03F}" destId="{47A6ACCB-7A98-4FC1-B4DC-DCCCEE298EA7}" srcOrd="15" destOrd="0" presId="urn:microsoft.com/office/officeart/2005/8/layout/default#1"/>
    <dgm:cxn modelId="{EB8AC8D7-0F31-4CC8-9E98-F6CA527B5D34}" type="presParOf" srcId="{7939B19B-1727-49AF-B267-59E1B2AEE03F}" destId="{60420F5A-BA9C-4047-8888-CE2F210EDB87}" srcOrd="16" destOrd="0" presId="urn:microsoft.com/office/officeart/2005/8/layout/default#1"/>
    <dgm:cxn modelId="{7AE973D2-E5CC-4C83-8523-A78AAD369750}" type="presParOf" srcId="{7939B19B-1727-49AF-B267-59E1B2AEE03F}" destId="{D5EFFE15-5C94-4DD3-931B-97A4C0D78910}" srcOrd="17" destOrd="0" presId="urn:microsoft.com/office/officeart/2005/8/layout/default#1"/>
    <dgm:cxn modelId="{5A717AC4-CEA8-443B-AB88-8541AF88E590}" type="presParOf" srcId="{7939B19B-1727-49AF-B267-59E1B2AEE03F}" destId="{C5FE8C94-D1D8-4358-A916-21FFD83CCE40}" srcOrd="18" destOrd="0" presId="urn:microsoft.com/office/officeart/2005/8/layout/default#1"/>
    <dgm:cxn modelId="{4F9169BC-ACC9-4F07-9FA5-BB989E860B81}" type="presParOf" srcId="{7939B19B-1727-49AF-B267-59E1B2AEE03F}" destId="{81104123-A3BA-4B27-B3C2-9C238A828C33}" srcOrd="19" destOrd="0" presId="urn:microsoft.com/office/officeart/2005/8/layout/default#1"/>
    <dgm:cxn modelId="{C2167969-E472-4D37-A3CE-F1B76CE5C504}" type="presParOf" srcId="{7939B19B-1727-49AF-B267-59E1B2AEE03F}" destId="{286CD1AA-AFBD-403D-92D7-4515399652C6}" srcOrd="20" destOrd="0" presId="urn:microsoft.com/office/officeart/2005/8/layout/default#1"/>
    <dgm:cxn modelId="{0CB7BF9C-7F52-41FF-B042-3533F3689636}" type="presParOf" srcId="{7939B19B-1727-49AF-B267-59E1B2AEE03F}" destId="{44D12C05-2CBF-4040-9A37-C6FE202C5AB7}" srcOrd="21" destOrd="0" presId="urn:microsoft.com/office/officeart/2005/8/layout/default#1"/>
    <dgm:cxn modelId="{2673F490-EC98-47CF-A9A9-2F649A672F6B}" type="presParOf" srcId="{7939B19B-1727-49AF-B267-59E1B2AEE03F}" destId="{453B4BB4-1667-437B-A551-558417EA10C4}" srcOrd="22" destOrd="0" presId="urn:microsoft.com/office/officeart/2005/8/layout/default#1"/>
    <dgm:cxn modelId="{0DEEAC2A-B448-44A1-A064-73D01A83F9DA}" type="presParOf" srcId="{7939B19B-1727-49AF-B267-59E1B2AEE03F}" destId="{B38D6625-698B-49CF-BA1C-3118E61C9D11}" srcOrd="23" destOrd="0" presId="urn:microsoft.com/office/officeart/2005/8/layout/default#1"/>
    <dgm:cxn modelId="{3C38C28F-6452-46BF-82C7-2546C0F62509}" type="presParOf" srcId="{7939B19B-1727-49AF-B267-59E1B2AEE03F}" destId="{2CA79C56-9CC0-4706-98ED-ECA1D129F955}" srcOrd="24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57391-0BBC-42B2-A0D8-99930FB45860}">
      <dsp:nvSpPr>
        <dsp:cNvPr id="0" name=""/>
        <dsp:cNvSpPr/>
      </dsp:nvSpPr>
      <dsp:spPr>
        <a:xfrm>
          <a:off x="0" y="0"/>
          <a:ext cx="8187965" cy="972548"/>
        </a:xfrm>
        <a:prstGeom prst="roundRect">
          <a:avLst>
            <a:gd name="adj" fmla="val 10000"/>
          </a:avLst>
        </a:prstGeom>
        <a:solidFill>
          <a:srgbClr val="EAEAEA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000" b="1" kern="1200" noProof="0" dirty="0" err="1" smtClean="0">
              <a:solidFill>
                <a:srgbClr val="1C5C90"/>
              </a:solidFill>
            </a:rPr>
            <a:t>Facts</a:t>
          </a:r>
          <a:r>
            <a:rPr lang="hu-HU" sz="3000" b="1" kern="1200" noProof="0" dirty="0" smtClean="0">
              <a:solidFill>
                <a:srgbClr val="1C5C90"/>
              </a:solidFill>
            </a:rPr>
            <a:t>, </a:t>
          </a:r>
          <a:r>
            <a:rPr lang="hu-HU" sz="3000" b="1" kern="1200" noProof="0" dirty="0" err="1" smtClean="0">
              <a:solidFill>
                <a:srgbClr val="1C5C90"/>
              </a:solidFill>
            </a:rPr>
            <a:t>figures</a:t>
          </a:r>
          <a:r>
            <a:rPr lang="hu-HU" sz="3000" b="1" kern="1200" noProof="0" dirty="0" smtClean="0">
              <a:solidFill>
                <a:srgbClr val="1C5C90"/>
              </a:solidFill>
            </a:rPr>
            <a:t>, </a:t>
          </a:r>
          <a:r>
            <a:rPr lang="hu-HU" sz="3000" b="1" kern="1200" noProof="0" dirty="0" err="1" smtClean="0">
              <a:solidFill>
                <a:srgbClr val="1C5C90"/>
              </a:solidFill>
            </a:rPr>
            <a:t>history</a:t>
          </a:r>
          <a:endParaRPr lang="en-US" sz="3000" b="1" kern="1200" noProof="0" dirty="0">
            <a:solidFill>
              <a:srgbClr val="1C5C90"/>
            </a:solidFill>
          </a:endParaRPr>
        </a:p>
      </dsp:txBody>
      <dsp:txXfrm>
        <a:off x="1734847" y="0"/>
        <a:ext cx="6453117" cy="972548"/>
      </dsp:txXfrm>
    </dsp:sp>
    <dsp:sp modelId="{76EA0B18-AF7A-4C86-A406-DCC08A1D056A}">
      <dsp:nvSpPr>
        <dsp:cNvPr id="0" name=""/>
        <dsp:cNvSpPr/>
      </dsp:nvSpPr>
      <dsp:spPr>
        <a:xfrm>
          <a:off x="421088" y="97254"/>
          <a:ext cx="989924" cy="77803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0747F8-0233-4240-A2EB-B2BE28EDAACA}">
      <dsp:nvSpPr>
        <dsp:cNvPr id="0" name=""/>
        <dsp:cNvSpPr/>
      </dsp:nvSpPr>
      <dsp:spPr>
        <a:xfrm>
          <a:off x="0" y="1069802"/>
          <a:ext cx="8187965" cy="972548"/>
        </a:xfrm>
        <a:prstGeom prst="roundRect">
          <a:avLst>
            <a:gd name="adj" fmla="val 10000"/>
          </a:avLst>
        </a:prstGeom>
        <a:solidFill>
          <a:srgbClr val="EAEAEA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3000" b="1" kern="1200" noProof="0" dirty="0" err="1" smtClean="0">
              <a:solidFill>
                <a:srgbClr val="1C5C90"/>
              </a:solidFill>
            </a:rPr>
            <a:t>Faculties</a:t>
          </a:r>
          <a:r>
            <a:rPr lang="hu-HU" sz="3000" b="1" kern="1200" noProof="0" dirty="0" smtClean="0">
              <a:solidFill>
                <a:srgbClr val="1C5C90"/>
              </a:solidFill>
            </a:rPr>
            <a:t>, </a:t>
          </a:r>
          <a:r>
            <a:rPr lang="hu-HU" sz="3000" b="1" kern="1200" noProof="0" dirty="0" err="1" smtClean="0">
              <a:solidFill>
                <a:srgbClr val="1C5C90"/>
              </a:solidFill>
            </a:rPr>
            <a:t>education</a:t>
          </a:r>
          <a:r>
            <a:rPr lang="hu-HU" sz="3000" b="1" kern="1200" noProof="0" dirty="0" smtClean="0">
              <a:solidFill>
                <a:srgbClr val="1C5C90"/>
              </a:solidFill>
            </a:rPr>
            <a:t>, </a:t>
          </a:r>
          <a:r>
            <a:rPr lang="hu-HU" sz="3000" b="1" kern="1200" noProof="0" dirty="0" err="1" smtClean="0">
              <a:solidFill>
                <a:srgbClr val="1C5C90"/>
              </a:solidFill>
            </a:rPr>
            <a:t>research</a:t>
          </a:r>
          <a:r>
            <a:rPr lang="hu-HU" sz="3000" b="1" kern="1200" noProof="0" dirty="0" smtClean="0">
              <a:solidFill>
                <a:srgbClr val="1C5C90"/>
              </a:solidFill>
            </a:rPr>
            <a:t> </a:t>
          </a:r>
          <a:endParaRPr lang="en-US" sz="3000" b="1" kern="1200" noProof="0" dirty="0" smtClean="0">
            <a:solidFill>
              <a:srgbClr val="1C5C90"/>
            </a:solidFill>
          </a:endParaRPr>
        </a:p>
      </dsp:txBody>
      <dsp:txXfrm>
        <a:off x="1734847" y="1069802"/>
        <a:ext cx="6453117" cy="972548"/>
      </dsp:txXfrm>
    </dsp:sp>
    <dsp:sp modelId="{FE69A38A-8C45-4A0D-8B9F-DF28260BDC91}">
      <dsp:nvSpPr>
        <dsp:cNvPr id="0" name=""/>
        <dsp:cNvSpPr/>
      </dsp:nvSpPr>
      <dsp:spPr>
        <a:xfrm>
          <a:off x="389139" y="1167057"/>
          <a:ext cx="1053823" cy="7780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B7C7A4-58AB-49E8-9AD2-AD41919ECBDC}">
      <dsp:nvSpPr>
        <dsp:cNvPr id="0" name=""/>
        <dsp:cNvSpPr/>
      </dsp:nvSpPr>
      <dsp:spPr>
        <a:xfrm>
          <a:off x="0" y="2139605"/>
          <a:ext cx="8187965" cy="972548"/>
        </a:xfrm>
        <a:prstGeom prst="roundRect">
          <a:avLst>
            <a:gd name="adj" fmla="val 10000"/>
          </a:avLst>
        </a:prstGeom>
        <a:solidFill>
          <a:srgbClr val="EAEAEA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000" b="1" kern="1200" noProof="0" dirty="0" err="1" smtClean="0">
              <a:solidFill>
                <a:srgbClr val="1C5C90"/>
              </a:solidFill>
            </a:rPr>
            <a:t>Innovation</a:t>
          </a:r>
          <a:r>
            <a:rPr lang="hu-HU" sz="3000" b="1" kern="1200" noProof="0" dirty="0" smtClean="0">
              <a:solidFill>
                <a:srgbClr val="1C5C90"/>
              </a:solidFill>
            </a:rPr>
            <a:t> and </a:t>
          </a:r>
          <a:r>
            <a:rPr lang="hu-HU" sz="3000" b="1" kern="1200" noProof="0" dirty="0" err="1" smtClean="0">
              <a:solidFill>
                <a:srgbClr val="1C5C90"/>
              </a:solidFill>
            </a:rPr>
            <a:t>student</a:t>
          </a:r>
          <a:r>
            <a:rPr lang="hu-HU" sz="3000" b="1" kern="1200" noProof="0" dirty="0" smtClean="0">
              <a:solidFill>
                <a:srgbClr val="1C5C90"/>
              </a:solidFill>
            </a:rPr>
            <a:t> life </a:t>
          </a:r>
          <a:endParaRPr lang="en-US" sz="3000" b="1" kern="1200" noProof="0" dirty="0">
            <a:solidFill>
              <a:srgbClr val="1C5C90"/>
            </a:solidFill>
          </a:endParaRPr>
        </a:p>
      </dsp:txBody>
      <dsp:txXfrm>
        <a:off x="1734847" y="2139605"/>
        <a:ext cx="6453117" cy="972548"/>
      </dsp:txXfrm>
    </dsp:sp>
    <dsp:sp modelId="{9C32BF40-C84B-435C-B501-8C529328B946}">
      <dsp:nvSpPr>
        <dsp:cNvPr id="0" name=""/>
        <dsp:cNvSpPr/>
      </dsp:nvSpPr>
      <dsp:spPr>
        <a:xfrm>
          <a:off x="417928" y="2236860"/>
          <a:ext cx="996246" cy="7780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07B91-91E6-441F-9E17-31D2CBB1BDD0}">
      <dsp:nvSpPr>
        <dsp:cNvPr id="0" name=""/>
        <dsp:cNvSpPr/>
      </dsp:nvSpPr>
      <dsp:spPr>
        <a:xfrm>
          <a:off x="0" y="2151"/>
          <a:ext cx="8736902" cy="936000"/>
        </a:xfrm>
        <a:prstGeom prst="round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000" b="1" kern="1200" dirty="0" err="1" smtClean="0"/>
            <a:t>BSc</a:t>
          </a:r>
          <a:r>
            <a:rPr lang="hu-HU" sz="4000" b="1" kern="1200" dirty="0" smtClean="0"/>
            <a:t> </a:t>
          </a:r>
          <a:r>
            <a:rPr lang="hu-HU" sz="4000" b="1" kern="1200" dirty="0" err="1" smtClean="0"/>
            <a:t>degree</a:t>
          </a:r>
          <a:endParaRPr lang="hu-HU" sz="4000" b="1" kern="1200" dirty="0"/>
        </a:p>
      </dsp:txBody>
      <dsp:txXfrm>
        <a:off x="45692" y="47843"/>
        <a:ext cx="8645518" cy="8446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07B91-91E6-441F-9E17-31D2CBB1BDD0}">
      <dsp:nvSpPr>
        <dsp:cNvPr id="0" name=""/>
        <dsp:cNvSpPr/>
      </dsp:nvSpPr>
      <dsp:spPr>
        <a:xfrm>
          <a:off x="0" y="0"/>
          <a:ext cx="5264387" cy="584497"/>
        </a:xfrm>
        <a:prstGeom prst="roundRect">
          <a:avLst/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1" kern="1200" dirty="0" err="1" smtClean="0">
              <a:solidFill>
                <a:srgbClr val="1F6299"/>
              </a:solidFill>
            </a:rPr>
            <a:t>MSc</a:t>
          </a:r>
          <a:r>
            <a:rPr lang="hu-HU" sz="3200" b="1" kern="1200" dirty="0" smtClean="0">
              <a:solidFill>
                <a:srgbClr val="1F6299"/>
              </a:solidFill>
            </a:rPr>
            <a:t> </a:t>
          </a:r>
          <a:r>
            <a:rPr lang="hu-HU" sz="3200" b="1" kern="1200" dirty="0" err="1" smtClean="0">
              <a:solidFill>
                <a:srgbClr val="1F6299"/>
              </a:solidFill>
            </a:rPr>
            <a:t>degree</a:t>
          </a:r>
          <a:endParaRPr lang="hu-HU" sz="3200" b="1" kern="1200" dirty="0">
            <a:solidFill>
              <a:srgbClr val="1F6299"/>
            </a:solidFill>
          </a:endParaRPr>
        </a:p>
      </dsp:txBody>
      <dsp:txXfrm>
        <a:off x="28533" y="28533"/>
        <a:ext cx="5207321" cy="52743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AA000-4C31-4A5B-A107-8B1570E7C829}">
      <dsp:nvSpPr>
        <dsp:cNvPr id="0" name=""/>
        <dsp:cNvSpPr/>
      </dsp:nvSpPr>
      <dsp:spPr>
        <a:xfrm>
          <a:off x="2560" y="70986"/>
          <a:ext cx="2031422" cy="14033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i="0" kern="1200" dirty="0" smtClean="0"/>
            <a:t>Management and Business </a:t>
          </a:r>
          <a:r>
            <a:rPr lang="hu-HU" sz="1800" b="1" i="0" kern="1200" dirty="0" err="1" smtClean="0"/>
            <a:t>Administration</a:t>
          </a:r>
          <a:endParaRPr lang="hu-HU" sz="1800" kern="1200" dirty="0"/>
        </a:p>
      </dsp:txBody>
      <dsp:txXfrm>
        <a:off x="2560" y="70986"/>
        <a:ext cx="2031422" cy="1403351"/>
      </dsp:txXfrm>
    </dsp:sp>
    <dsp:sp modelId="{39588D73-0822-4B39-9A82-A9BC263A0AAC}">
      <dsp:nvSpPr>
        <dsp:cNvPr id="0" name=""/>
        <dsp:cNvSpPr/>
      </dsp:nvSpPr>
      <dsp:spPr>
        <a:xfrm>
          <a:off x="2237125" y="70986"/>
          <a:ext cx="2031422" cy="14033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rgbClr val="FF0000"/>
              </a:solidFill>
            </a:rPr>
            <a:t>Mechanical</a:t>
          </a:r>
          <a:r>
            <a:rPr lang="hu-HU" sz="1800" b="1" kern="1200" dirty="0" smtClean="0">
              <a:solidFill>
                <a:srgbClr val="FF0000"/>
              </a:solidFill>
            </a:rPr>
            <a:t> </a:t>
          </a:r>
          <a:r>
            <a:rPr lang="hu-HU" sz="1800" b="1" kern="1200" dirty="0" err="1" smtClean="0">
              <a:solidFill>
                <a:srgbClr val="FF0000"/>
              </a:solidFill>
            </a:rPr>
            <a:t>Engineering</a:t>
          </a:r>
          <a:endParaRPr lang="hu-HU" sz="1800" b="1" kern="1200" dirty="0">
            <a:solidFill>
              <a:srgbClr val="FF0000"/>
            </a:solidFill>
          </a:endParaRPr>
        </a:p>
      </dsp:txBody>
      <dsp:txXfrm>
        <a:off x="2237125" y="70986"/>
        <a:ext cx="2031422" cy="1403351"/>
      </dsp:txXfrm>
    </dsp:sp>
    <dsp:sp modelId="{8CF43F09-2B7F-4810-AA4A-DB730F9DCA10}">
      <dsp:nvSpPr>
        <dsp:cNvPr id="0" name=""/>
        <dsp:cNvSpPr/>
      </dsp:nvSpPr>
      <dsp:spPr>
        <a:xfrm>
          <a:off x="4471690" y="70986"/>
          <a:ext cx="2031422" cy="14033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i="0" kern="1200" dirty="0" smtClean="0"/>
            <a:t>Military and </a:t>
          </a:r>
          <a:r>
            <a:rPr lang="hu-HU" sz="1800" b="1" i="0" kern="1200" dirty="0" err="1" smtClean="0"/>
            <a:t>Safety</a:t>
          </a:r>
          <a:r>
            <a:rPr lang="hu-HU" sz="1800" b="1" i="0" kern="1200" dirty="0" smtClean="0"/>
            <a:t> </a:t>
          </a:r>
          <a:r>
            <a:rPr lang="hu-HU" sz="1800" b="1" i="0" kern="1200" dirty="0" err="1" smtClean="0"/>
            <a:t>Technology</a:t>
          </a:r>
          <a:endParaRPr lang="hu-HU" sz="1800" kern="1200" dirty="0"/>
        </a:p>
      </dsp:txBody>
      <dsp:txXfrm>
        <a:off x="4471690" y="70986"/>
        <a:ext cx="2031422" cy="1403351"/>
      </dsp:txXfrm>
    </dsp:sp>
    <dsp:sp modelId="{5267E8AA-20DA-47D3-B893-A2C4DE7BF9C2}">
      <dsp:nvSpPr>
        <dsp:cNvPr id="0" name=""/>
        <dsp:cNvSpPr/>
      </dsp:nvSpPr>
      <dsp:spPr>
        <a:xfrm>
          <a:off x="6706255" y="70986"/>
          <a:ext cx="2031422" cy="14033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FF0000"/>
              </a:solidFill>
            </a:rPr>
            <a:t>Industrial Design Engineering</a:t>
          </a:r>
          <a:endParaRPr lang="hu-HU" sz="1800" kern="1200" dirty="0">
            <a:solidFill>
              <a:srgbClr val="FF0000"/>
            </a:solidFill>
          </a:endParaRPr>
        </a:p>
      </dsp:txBody>
      <dsp:txXfrm>
        <a:off x="6706255" y="70986"/>
        <a:ext cx="2031422" cy="1403351"/>
      </dsp:txXfrm>
    </dsp:sp>
    <dsp:sp modelId="{C05B17B5-05D9-4598-8AE2-3FD2BA300096}">
      <dsp:nvSpPr>
        <dsp:cNvPr id="0" name=""/>
        <dsp:cNvSpPr/>
      </dsp:nvSpPr>
      <dsp:spPr>
        <a:xfrm>
          <a:off x="2560" y="1677480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Commerce and Marketing </a:t>
          </a:r>
          <a:endParaRPr lang="hu-HU" sz="1800" kern="1200" dirty="0"/>
        </a:p>
      </dsp:txBody>
      <dsp:txXfrm>
        <a:off x="2560" y="1677480"/>
        <a:ext cx="2031422" cy="1218853"/>
      </dsp:txXfrm>
    </dsp:sp>
    <dsp:sp modelId="{BE6449AC-F53F-42F9-83BF-0491C5C5CC0B}">
      <dsp:nvSpPr>
        <dsp:cNvPr id="0" name=""/>
        <dsp:cNvSpPr/>
      </dsp:nvSpPr>
      <dsp:spPr>
        <a:xfrm>
          <a:off x="2237125" y="1677480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Light Industry Engineering </a:t>
          </a:r>
          <a:endParaRPr lang="hu-HU" sz="1800" kern="1200" dirty="0"/>
        </a:p>
      </dsp:txBody>
      <dsp:txXfrm>
        <a:off x="2237125" y="1677480"/>
        <a:ext cx="2031422" cy="1218853"/>
      </dsp:txXfrm>
    </dsp:sp>
    <dsp:sp modelId="{E003DCFC-ABB2-425C-8B0D-BC8A30E35CF4}">
      <dsp:nvSpPr>
        <dsp:cNvPr id="0" name=""/>
        <dsp:cNvSpPr/>
      </dsp:nvSpPr>
      <dsp:spPr>
        <a:xfrm>
          <a:off x="4471690" y="1677480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FF0000"/>
              </a:solidFill>
            </a:rPr>
            <a:t>Environmental Engineer</a:t>
          </a:r>
          <a:r>
            <a:rPr lang="hu-HU" sz="1800" kern="1200" dirty="0" smtClean="0">
              <a:solidFill>
                <a:srgbClr val="FF0000"/>
              </a:solidFill>
            </a:rPr>
            <a:t>ing</a:t>
          </a:r>
          <a:endParaRPr lang="hu-HU" sz="1800" kern="1200" dirty="0">
            <a:solidFill>
              <a:srgbClr val="FF0000"/>
            </a:solidFill>
          </a:endParaRPr>
        </a:p>
      </dsp:txBody>
      <dsp:txXfrm>
        <a:off x="4471690" y="1677480"/>
        <a:ext cx="2031422" cy="1218853"/>
      </dsp:txXfrm>
    </dsp:sp>
    <dsp:sp modelId="{B872C7CA-3E5C-41F0-B205-58D492DEC723}">
      <dsp:nvSpPr>
        <dsp:cNvPr id="0" name=""/>
        <dsp:cNvSpPr/>
      </dsp:nvSpPr>
      <dsp:spPr>
        <a:xfrm>
          <a:off x="6706255" y="1677480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i="0" kern="1200" dirty="0" err="1" smtClean="0">
              <a:solidFill>
                <a:srgbClr val="FF0000"/>
              </a:solidFill>
            </a:rPr>
            <a:t>Mechatronic</a:t>
          </a:r>
          <a:r>
            <a:rPr lang="hu-HU" sz="1800" b="1" i="0" kern="1200" dirty="0" smtClean="0">
              <a:solidFill>
                <a:srgbClr val="FF0000"/>
              </a:solidFill>
            </a:rPr>
            <a:t> </a:t>
          </a:r>
          <a:r>
            <a:rPr lang="hu-HU" sz="1800" b="1" i="0" kern="1200" dirty="0" err="1" smtClean="0">
              <a:solidFill>
                <a:srgbClr val="FF0000"/>
              </a:solidFill>
            </a:rPr>
            <a:t>engineering</a:t>
          </a:r>
          <a:endParaRPr lang="hu-HU" sz="1800" kern="1200" dirty="0">
            <a:solidFill>
              <a:srgbClr val="FF0000"/>
            </a:solidFill>
          </a:endParaRPr>
        </a:p>
      </dsp:txBody>
      <dsp:txXfrm>
        <a:off x="6706255" y="1677480"/>
        <a:ext cx="2031422" cy="1218853"/>
      </dsp:txXfrm>
    </dsp:sp>
    <dsp:sp modelId="{60420F5A-BA9C-4047-8888-CE2F210EDB87}">
      <dsp:nvSpPr>
        <dsp:cNvPr id="0" name=""/>
        <dsp:cNvSpPr/>
      </dsp:nvSpPr>
      <dsp:spPr>
        <a:xfrm>
          <a:off x="2560" y="3099476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FF0000"/>
              </a:solidFill>
            </a:rPr>
            <a:t>Computer Engineering </a:t>
          </a:r>
          <a:endParaRPr lang="hu-HU" sz="1800" kern="1200" dirty="0">
            <a:solidFill>
              <a:srgbClr val="FF0000"/>
            </a:solidFill>
          </a:endParaRPr>
        </a:p>
      </dsp:txBody>
      <dsp:txXfrm>
        <a:off x="2560" y="3099476"/>
        <a:ext cx="2031422" cy="1218853"/>
      </dsp:txXfrm>
    </dsp:sp>
    <dsp:sp modelId="{C5FE8C94-D1D8-4358-A916-21FFD83CCE40}">
      <dsp:nvSpPr>
        <dsp:cNvPr id="0" name=""/>
        <dsp:cNvSpPr/>
      </dsp:nvSpPr>
      <dsp:spPr>
        <a:xfrm>
          <a:off x="2237125" y="3099476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srgbClr val="FF0000"/>
              </a:solidFill>
            </a:rPr>
            <a:t>Technical Management</a:t>
          </a:r>
          <a:r>
            <a:rPr lang="en-GB" sz="1800" kern="1200" dirty="0" smtClean="0">
              <a:solidFill>
                <a:srgbClr val="FF0000"/>
              </a:solidFill>
            </a:rPr>
            <a:t> </a:t>
          </a:r>
          <a:endParaRPr lang="hu-HU" sz="1800" kern="1200" dirty="0">
            <a:solidFill>
              <a:srgbClr val="FF0000"/>
            </a:solidFill>
          </a:endParaRPr>
        </a:p>
      </dsp:txBody>
      <dsp:txXfrm>
        <a:off x="2237125" y="3099476"/>
        <a:ext cx="2031422" cy="1218853"/>
      </dsp:txXfrm>
    </dsp:sp>
    <dsp:sp modelId="{286CD1AA-AFBD-403D-92D7-4515399652C6}">
      <dsp:nvSpPr>
        <dsp:cNvPr id="0" name=""/>
        <dsp:cNvSpPr/>
      </dsp:nvSpPr>
      <dsp:spPr>
        <a:xfrm>
          <a:off x="4471690" y="3099476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Technical Teacher Training </a:t>
          </a:r>
          <a:endParaRPr lang="hu-HU" sz="1800" kern="1200" dirty="0"/>
        </a:p>
      </dsp:txBody>
      <dsp:txXfrm>
        <a:off x="4471690" y="3099476"/>
        <a:ext cx="2031422" cy="1218853"/>
      </dsp:txXfrm>
    </dsp:sp>
    <dsp:sp modelId="{453B4BB4-1667-437B-A551-558417EA10C4}">
      <dsp:nvSpPr>
        <dsp:cNvPr id="0" name=""/>
        <dsp:cNvSpPr/>
      </dsp:nvSpPr>
      <dsp:spPr>
        <a:xfrm>
          <a:off x="6706255" y="3099476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err="1" smtClean="0">
              <a:solidFill>
                <a:srgbClr val="FF0000"/>
              </a:solidFill>
            </a:rPr>
            <a:t>Electrical</a:t>
          </a:r>
          <a:r>
            <a:rPr lang="hu-HU" sz="1800" kern="1200" dirty="0" smtClean="0">
              <a:solidFill>
                <a:srgbClr val="FF0000"/>
              </a:solidFill>
            </a:rPr>
            <a:t> </a:t>
          </a:r>
          <a:r>
            <a:rPr lang="hu-HU" sz="1800" kern="1200" dirty="0" err="1" smtClean="0">
              <a:solidFill>
                <a:srgbClr val="FF0000"/>
              </a:solidFill>
            </a:rPr>
            <a:t>engineering</a:t>
          </a:r>
          <a:r>
            <a:rPr lang="hu-HU" sz="1800" kern="1200" dirty="0" smtClean="0">
              <a:solidFill>
                <a:srgbClr val="FF0000"/>
              </a:solidFill>
            </a:rPr>
            <a:t> </a:t>
          </a:r>
          <a:endParaRPr lang="hu-HU" sz="1800" kern="1200" dirty="0">
            <a:solidFill>
              <a:srgbClr val="FF0000"/>
            </a:solidFill>
          </a:endParaRPr>
        </a:p>
      </dsp:txBody>
      <dsp:txXfrm>
        <a:off x="6706255" y="3099476"/>
        <a:ext cx="2031422" cy="1218853"/>
      </dsp:txXfrm>
    </dsp:sp>
    <dsp:sp modelId="{41F98F79-EF76-4123-80C0-44BA1B3821FD}">
      <dsp:nvSpPr>
        <dsp:cNvPr id="0" name=""/>
        <dsp:cNvSpPr/>
      </dsp:nvSpPr>
      <dsp:spPr>
        <a:xfrm>
          <a:off x="3354408" y="4521472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/>
            <a:t>Land Surveying and Land Management Engineer</a:t>
          </a:r>
          <a:endParaRPr lang="hu-HU" sz="1800" kern="1200" dirty="0"/>
        </a:p>
      </dsp:txBody>
      <dsp:txXfrm>
        <a:off x="3354408" y="4521472"/>
        <a:ext cx="2031422" cy="121885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F686C-775F-4981-B299-F40D0F000B77}">
      <dsp:nvSpPr>
        <dsp:cNvPr id="0" name=""/>
        <dsp:cNvSpPr/>
      </dsp:nvSpPr>
      <dsp:spPr>
        <a:xfrm>
          <a:off x="1010996" y="2476"/>
          <a:ext cx="1777554" cy="1096647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Security Technology Engineering</a:t>
          </a:r>
          <a:endParaRPr lang="hu-HU" sz="2000" kern="1200" dirty="0"/>
        </a:p>
      </dsp:txBody>
      <dsp:txXfrm>
        <a:off x="1010996" y="2476"/>
        <a:ext cx="1777554" cy="1096647"/>
      </dsp:txXfrm>
    </dsp:sp>
    <dsp:sp modelId="{22046B0A-BEFF-486D-8111-B83CBA392DD7}">
      <dsp:nvSpPr>
        <dsp:cNvPr id="0" name=""/>
        <dsp:cNvSpPr/>
      </dsp:nvSpPr>
      <dsp:spPr>
        <a:xfrm>
          <a:off x="3053830" y="2476"/>
          <a:ext cx="1777554" cy="1096647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Enterprise Management</a:t>
          </a:r>
          <a:endParaRPr lang="hu-HU" sz="2000" b="1" kern="1200" dirty="0"/>
        </a:p>
      </dsp:txBody>
      <dsp:txXfrm>
        <a:off x="3053830" y="2476"/>
        <a:ext cx="1777554" cy="1096647"/>
      </dsp:txXfrm>
    </dsp:sp>
    <dsp:sp modelId="{C28D42B0-864C-4D8B-9500-C769613D8E6B}">
      <dsp:nvSpPr>
        <dsp:cNvPr id="0" name=""/>
        <dsp:cNvSpPr/>
      </dsp:nvSpPr>
      <dsp:spPr>
        <a:xfrm>
          <a:off x="5084779" y="34787"/>
          <a:ext cx="1777554" cy="1096647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FF0000"/>
              </a:solidFill>
            </a:rPr>
            <a:t>Computer Engineering </a:t>
          </a:r>
          <a:endParaRPr lang="hu-HU" sz="2000" b="1" kern="1200" dirty="0">
            <a:solidFill>
              <a:srgbClr val="FF0000"/>
            </a:solidFill>
          </a:endParaRPr>
        </a:p>
      </dsp:txBody>
      <dsp:txXfrm>
        <a:off x="5084779" y="34787"/>
        <a:ext cx="1777554" cy="1096647"/>
      </dsp:txXfrm>
    </dsp:sp>
    <dsp:sp modelId="{DBECE56F-B7E7-40AD-B0D0-114CF7D1C896}">
      <dsp:nvSpPr>
        <dsp:cNvPr id="0" name=""/>
        <dsp:cNvSpPr/>
      </dsp:nvSpPr>
      <dsp:spPr>
        <a:xfrm>
          <a:off x="518413" y="1364403"/>
          <a:ext cx="1777554" cy="1096647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err="1" smtClean="0"/>
            <a:t>Light</a:t>
          </a:r>
          <a:r>
            <a:rPr lang="hu-HU" sz="2000" b="1" kern="1200" dirty="0" smtClean="0"/>
            <a:t> </a:t>
          </a:r>
          <a:r>
            <a:rPr lang="hu-HU" sz="2000" b="1" kern="1200" dirty="0" err="1" smtClean="0"/>
            <a:t>Industry</a:t>
          </a:r>
          <a:r>
            <a:rPr lang="hu-HU" sz="2000" b="1" kern="1200" dirty="0" smtClean="0"/>
            <a:t> </a:t>
          </a:r>
          <a:r>
            <a:rPr lang="hu-HU" sz="2000" b="1" kern="1200" dirty="0" err="1" smtClean="0"/>
            <a:t>Engineering</a:t>
          </a:r>
          <a:endParaRPr lang="hu-HU" sz="2000" b="1" kern="1200" dirty="0"/>
        </a:p>
      </dsp:txBody>
      <dsp:txXfrm>
        <a:off x="518413" y="1364403"/>
        <a:ext cx="1777554" cy="1096647"/>
      </dsp:txXfrm>
    </dsp:sp>
    <dsp:sp modelId="{1DD2FE3E-9986-40CA-A5C3-696ED8D1BD1A}">
      <dsp:nvSpPr>
        <dsp:cNvPr id="0" name=""/>
        <dsp:cNvSpPr/>
      </dsp:nvSpPr>
      <dsp:spPr>
        <a:xfrm>
          <a:off x="2561247" y="1364403"/>
          <a:ext cx="1777554" cy="1096647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  <a:sp3d extrusionH="28000" prstMaterial="matte"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err="1" smtClean="0">
              <a:solidFill>
                <a:srgbClr val="FF0000"/>
              </a:solidFill>
            </a:rPr>
            <a:t>Mechatronical</a:t>
          </a:r>
          <a:r>
            <a:rPr lang="hu-HU" sz="1900" b="1" kern="1200" dirty="0" smtClean="0">
              <a:solidFill>
                <a:srgbClr val="FF0000"/>
              </a:solidFill>
            </a:rPr>
            <a:t> </a:t>
          </a:r>
          <a:r>
            <a:rPr lang="hu-HU" sz="1900" b="1" kern="1200" dirty="0" err="1" smtClean="0">
              <a:solidFill>
                <a:srgbClr val="FF0000"/>
              </a:solidFill>
            </a:rPr>
            <a:t>Engineering</a:t>
          </a:r>
          <a:endParaRPr lang="hu-HU" sz="1900" b="1" kern="1200" dirty="0" smtClean="0">
            <a:solidFill>
              <a:srgbClr val="FF0000"/>
            </a:solidFill>
          </a:endParaRPr>
        </a:p>
      </dsp:txBody>
      <dsp:txXfrm>
        <a:off x="2561247" y="1364403"/>
        <a:ext cx="1777554" cy="1096647"/>
      </dsp:txXfrm>
    </dsp:sp>
    <dsp:sp modelId="{6BE2A382-CA6C-4E99-AEFA-2415C97D12D5}">
      <dsp:nvSpPr>
        <dsp:cNvPr id="0" name=""/>
        <dsp:cNvSpPr/>
      </dsp:nvSpPr>
      <dsp:spPr>
        <a:xfrm>
          <a:off x="4604081" y="1364403"/>
          <a:ext cx="2762721" cy="1096647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err="1" smtClean="0"/>
            <a:t>Electrical</a:t>
          </a:r>
          <a:r>
            <a:rPr lang="hu-HU" sz="2000" b="1" kern="1200" dirty="0" smtClean="0"/>
            <a:t> </a:t>
          </a:r>
          <a:r>
            <a:rPr lang="hu-HU" sz="2000" b="1" kern="1200" dirty="0" err="1" smtClean="0"/>
            <a:t>Engineering</a:t>
          </a:r>
          <a:endParaRPr lang="hu-HU" sz="2000" b="1" kern="1200" dirty="0" smtClean="0"/>
        </a:p>
      </dsp:txBody>
      <dsp:txXfrm>
        <a:off x="4604081" y="1364403"/>
        <a:ext cx="2762721" cy="1096647"/>
      </dsp:txXfrm>
    </dsp:sp>
    <dsp:sp modelId="{DF642883-3C2C-4014-8C5D-847F7FBCA3DE}">
      <dsp:nvSpPr>
        <dsp:cNvPr id="0" name=""/>
        <dsp:cNvSpPr/>
      </dsp:nvSpPr>
      <dsp:spPr>
        <a:xfrm>
          <a:off x="1540175" y="2728806"/>
          <a:ext cx="2652789" cy="1591673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err="1" smtClean="0"/>
            <a:t>Applied</a:t>
          </a:r>
          <a:r>
            <a:rPr lang="hu-HU" sz="2000" b="1" kern="1200" dirty="0" smtClean="0"/>
            <a:t> </a:t>
          </a:r>
          <a:r>
            <a:rPr lang="hu-HU" sz="2000" b="1" kern="1200" dirty="0" err="1" smtClean="0"/>
            <a:t>Mathematics</a:t>
          </a:r>
          <a:endParaRPr lang="hu-HU" sz="2000" b="1" kern="1200" dirty="0" smtClean="0"/>
        </a:p>
      </dsp:txBody>
      <dsp:txXfrm>
        <a:off x="1540175" y="2728806"/>
        <a:ext cx="2652789" cy="1591673"/>
      </dsp:txXfrm>
    </dsp:sp>
    <dsp:sp modelId="{73068BDF-D34C-43DF-8A46-76A162E74511}">
      <dsp:nvSpPr>
        <dsp:cNvPr id="0" name=""/>
        <dsp:cNvSpPr/>
      </dsp:nvSpPr>
      <dsp:spPr>
        <a:xfrm>
          <a:off x="4512864" y="2973842"/>
          <a:ext cx="1777554" cy="1096647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Engineering Teaching </a:t>
          </a:r>
          <a:endParaRPr lang="hu-HU" sz="2000" b="1" kern="1200" dirty="0" smtClean="0"/>
        </a:p>
      </dsp:txBody>
      <dsp:txXfrm>
        <a:off x="4512864" y="2973842"/>
        <a:ext cx="1777554" cy="109664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C4B71-CF45-4B03-9FC8-CC9F20927FFC}">
      <dsp:nvSpPr>
        <dsp:cNvPr id="0" name=""/>
        <dsp:cNvSpPr/>
      </dsp:nvSpPr>
      <dsp:spPr>
        <a:xfrm>
          <a:off x="376554" y="520"/>
          <a:ext cx="2624565" cy="1574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b="0" kern="1200" dirty="0" err="1" smtClean="0">
              <a:solidFill>
                <a:schemeClr val="tx1"/>
              </a:solidFill>
            </a:rPr>
            <a:t>Doctoral</a:t>
          </a:r>
          <a:r>
            <a:rPr lang="hu-HU" sz="2200" b="0" kern="1200" dirty="0" smtClean="0">
              <a:solidFill>
                <a:schemeClr val="tx1"/>
              </a:solidFill>
            </a:rPr>
            <a:t> </a:t>
          </a:r>
          <a:r>
            <a:rPr lang="hu-HU" sz="2200" b="0" kern="1200" dirty="0" err="1" smtClean="0">
              <a:solidFill>
                <a:schemeClr val="tx1"/>
              </a:solidFill>
            </a:rPr>
            <a:t>School</a:t>
          </a:r>
          <a:r>
            <a:rPr lang="hu-HU" sz="2200" b="0" kern="1200" dirty="0" smtClean="0">
              <a:solidFill>
                <a:schemeClr val="tx1"/>
              </a:solidFill>
            </a:rPr>
            <a:t> of </a:t>
          </a:r>
          <a:r>
            <a:rPr lang="hu-HU" sz="2200" b="0" kern="1200" dirty="0" err="1" smtClean="0">
              <a:solidFill>
                <a:schemeClr val="tx1"/>
              </a:solidFill>
            </a:rPr>
            <a:t>Applied</a:t>
          </a:r>
          <a:r>
            <a:rPr lang="hu-HU" sz="2200" b="0" kern="1200" dirty="0" smtClean="0">
              <a:solidFill>
                <a:schemeClr val="tx1"/>
              </a:solidFill>
            </a:rPr>
            <a:t> </a:t>
          </a:r>
          <a:r>
            <a:rPr lang="hu-HU" sz="2200" b="0" kern="1200" dirty="0" err="1" smtClean="0">
              <a:solidFill>
                <a:schemeClr val="tx1"/>
              </a:solidFill>
            </a:rPr>
            <a:t>Informatics</a:t>
          </a:r>
          <a:r>
            <a:rPr lang="hu-HU" sz="2200" b="0" kern="1200" dirty="0" smtClean="0">
              <a:solidFill>
                <a:schemeClr val="tx1"/>
              </a:solidFill>
            </a:rPr>
            <a:t> and </a:t>
          </a:r>
          <a:r>
            <a:rPr lang="hu-HU" sz="2200" b="0" kern="1200" dirty="0" err="1" smtClean="0">
              <a:solidFill>
                <a:schemeClr val="tx1"/>
              </a:solidFill>
            </a:rPr>
            <a:t>Applied</a:t>
          </a:r>
          <a:r>
            <a:rPr lang="hu-HU" sz="2200" b="0" kern="1200" dirty="0" smtClean="0">
              <a:solidFill>
                <a:schemeClr val="tx1"/>
              </a:solidFill>
            </a:rPr>
            <a:t> </a:t>
          </a:r>
          <a:r>
            <a:rPr lang="hu-HU" sz="2200" b="0" kern="1200" dirty="0" err="1" smtClean="0">
              <a:solidFill>
                <a:schemeClr val="tx1"/>
              </a:solidFill>
            </a:rPr>
            <a:t>Mathematics</a:t>
          </a:r>
          <a:endParaRPr lang="hu-HU" sz="2200" b="0" kern="1200" dirty="0">
            <a:solidFill>
              <a:schemeClr val="tx1"/>
            </a:solidFill>
          </a:endParaRPr>
        </a:p>
      </dsp:txBody>
      <dsp:txXfrm>
        <a:off x="376554" y="520"/>
        <a:ext cx="2624565" cy="1574739"/>
      </dsp:txXfrm>
    </dsp:sp>
    <dsp:sp modelId="{79FF121A-A20F-4099-8D92-06DB50B551A6}">
      <dsp:nvSpPr>
        <dsp:cNvPr id="0" name=""/>
        <dsp:cNvSpPr/>
      </dsp:nvSpPr>
      <dsp:spPr>
        <a:xfrm>
          <a:off x="3263576" y="520"/>
          <a:ext cx="2624565" cy="1574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  <a:sp3d extrusionH="28000" prstMaterial="matte"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err="1" smtClean="0">
              <a:solidFill>
                <a:schemeClr val="tx1"/>
              </a:solidFill>
            </a:rPr>
            <a:t>Doctoral</a:t>
          </a:r>
          <a:r>
            <a:rPr lang="hu-HU" sz="2200" kern="1200" dirty="0" smtClean="0">
              <a:solidFill>
                <a:schemeClr val="tx1"/>
              </a:solidFill>
            </a:rPr>
            <a:t> </a:t>
          </a:r>
          <a:r>
            <a:rPr lang="hu-HU" sz="2200" kern="1200" dirty="0" err="1" smtClean="0">
              <a:solidFill>
                <a:schemeClr val="tx1"/>
              </a:solidFill>
            </a:rPr>
            <a:t>School</a:t>
          </a:r>
          <a:r>
            <a:rPr lang="hu-HU" sz="2200" kern="1200" dirty="0" smtClean="0">
              <a:solidFill>
                <a:schemeClr val="tx1"/>
              </a:solidFill>
            </a:rPr>
            <a:t> </a:t>
          </a:r>
          <a:r>
            <a:rPr lang="hu-HU" sz="2200" kern="1200" dirty="0" err="1" smtClean="0">
              <a:solidFill>
                <a:schemeClr val="tx1"/>
              </a:solidFill>
            </a:rPr>
            <a:t>on</a:t>
          </a:r>
          <a:r>
            <a:rPr lang="hu-HU" sz="2200" kern="1200" dirty="0" smtClean="0">
              <a:solidFill>
                <a:schemeClr val="tx1"/>
              </a:solidFill>
            </a:rPr>
            <a:t> </a:t>
          </a:r>
          <a:r>
            <a:rPr lang="hu-HU" sz="2200" kern="1200" dirty="0" err="1" smtClean="0">
              <a:solidFill>
                <a:schemeClr val="tx1"/>
              </a:solidFill>
            </a:rPr>
            <a:t>Safety</a:t>
          </a:r>
          <a:r>
            <a:rPr lang="hu-HU" sz="2200" kern="1200" dirty="0" smtClean="0">
              <a:solidFill>
                <a:schemeClr val="tx1"/>
              </a:solidFill>
            </a:rPr>
            <a:t> and </a:t>
          </a:r>
          <a:r>
            <a:rPr lang="hu-HU" sz="2200" kern="1200" dirty="0" err="1" smtClean="0">
              <a:solidFill>
                <a:schemeClr val="tx1"/>
              </a:solidFill>
            </a:rPr>
            <a:t>Security</a:t>
          </a:r>
          <a:r>
            <a:rPr lang="hu-HU" sz="2200" kern="1200" dirty="0" smtClean="0">
              <a:solidFill>
                <a:schemeClr val="tx1"/>
              </a:solidFill>
            </a:rPr>
            <a:t> </a:t>
          </a:r>
          <a:r>
            <a:rPr lang="hu-HU" sz="2200" kern="1200" dirty="0" err="1" smtClean="0">
              <a:solidFill>
                <a:schemeClr val="tx1"/>
              </a:solidFill>
            </a:rPr>
            <a:t>Sciences</a:t>
          </a:r>
          <a:endParaRPr lang="hu-HU" sz="2200" kern="1200" dirty="0">
            <a:solidFill>
              <a:schemeClr val="tx1"/>
            </a:solidFill>
          </a:endParaRPr>
        </a:p>
      </dsp:txBody>
      <dsp:txXfrm>
        <a:off x="3263576" y="520"/>
        <a:ext cx="2624565" cy="1574739"/>
      </dsp:txXfrm>
    </dsp:sp>
    <dsp:sp modelId="{8BBE5B64-A2CC-49E1-BE21-E71FB1661F6C}">
      <dsp:nvSpPr>
        <dsp:cNvPr id="0" name=""/>
        <dsp:cNvSpPr/>
      </dsp:nvSpPr>
      <dsp:spPr>
        <a:xfrm>
          <a:off x="1820065" y="1837715"/>
          <a:ext cx="2624565" cy="1574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  <a:sp3d extrusionH="28000" prstMaterial="matte"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err="1" smtClean="0">
              <a:solidFill>
                <a:schemeClr val="tx1"/>
              </a:solidFill>
            </a:rPr>
            <a:t>Doctoral</a:t>
          </a:r>
          <a:r>
            <a:rPr lang="hu-HU" sz="2200" kern="1200" dirty="0" smtClean="0">
              <a:solidFill>
                <a:schemeClr val="tx1"/>
              </a:solidFill>
            </a:rPr>
            <a:t> </a:t>
          </a:r>
          <a:r>
            <a:rPr lang="hu-HU" sz="2200" kern="1200" dirty="0" err="1" smtClean="0">
              <a:solidFill>
                <a:schemeClr val="tx1"/>
              </a:solidFill>
            </a:rPr>
            <a:t>School</a:t>
          </a:r>
          <a:r>
            <a:rPr lang="hu-HU" sz="2200" kern="1200" dirty="0" smtClean="0">
              <a:solidFill>
                <a:schemeClr val="tx1"/>
              </a:solidFill>
            </a:rPr>
            <a:t> </a:t>
          </a:r>
          <a:r>
            <a:rPr lang="hu-HU" sz="2200" kern="1200" dirty="0" err="1" smtClean="0">
              <a:solidFill>
                <a:schemeClr val="tx1"/>
              </a:solidFill>
            </a:rPr>
            <a:t>on</a:t>
          </a:r>
          <a:r>
            <a:rPr lang="hu-HU" sz="2200" kern="1200" dirty="0" smtClean="0">
              <a:solidFill>
                <a:schemeClr val="tx1"/>
              </a:solidFill>
            </a:rPr>
            <a:t> </a:t>
          </a:r>
          <a:r>
            <a:rPr lang="hu-HU" sz="2200" kern="1200" dirty="0" err="1" smtClean="0">
              <a:solidFill>
                <a:schemeClr val="tx1"/>
              </a:solidFill>
            </a:rPr>
            <a:t>Material</a:t>
          </a:r>
          <a:r>
            <a:rPr lang="hu-HU" sz="2200" kern="1200" dirty="0" smtClean="0">
              <a:solidFill>
                <a:schemeClr val="tx1"/>
              </a:solidFill>
            </a:rPr>
            <a:t> </a:t>
          </a:r>
          <a:r>
            <a:rPr lang="hu-HU" sz="2200" kern="1200" dirty="0" err="1" smtClean="0">
              <a:solidFill>
                <a:schemeClr val="tx1"/>
              </a:solidFill>
            </a:rPr>
            <a:t>Sciences</a:t>
          </a:r>
          <a:r>
            <a:rPr lang="hu-HU" sz="2200" kern="1200" dirty="0" smtClean="0">
              <a:solidFill>
                <a:schemeClr val="tx1"/>
              </a:solidFill>
            </a:rPr>
            <a:t> and Technologies</a:t>
          </a:r>
          <a:endParaRPr lang="hu-HU" sz="2200" kern="1200" dirty="0">
            <a:solidFill>
              <a:schemeClr val="tx1"/>
            </a:solidFill>
          </a:endParaRPr>
        </a:p>
      </dsp:txBody>
      <dsp:txXfrm>
        <a:off x="1820065" y="1837715"/>
        <a:ext cx="2624565" cy="157473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0FC75-FD63-4004-B173-CB89F566D0CB}">
      <dsp:nvSpPr>
        <dsp:cNvPr id="0" name=""/>
        <dsp:cNvSpPr/>
      </dsp:nvSpPr>
      <dsp:spPr>
        <a:xfrm>
          <a:off x="0" y="0"/>
          <a:ext cx="8460432" cy="6858000"/>
        </a:xfrm>
        <a:prstGeom prst="roundRect">
          <a:avLst>
            <a:gd name="adj" fmla="val 10000"/>
          </a:avLst>
        </a:prstGeom>
        <a:solidFill>
          <a:srgbClr val="DDDDD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5400" b="1" kern="1200" dirty="0" smtClean="0">
              <a:solidFill>
                <a:srgbClr val="0070C0"/>
              </a:solidFill>
            </a:rPr>
            <a:t>Science and Research</a:t>
          </a:r>
          <a:endParaRPr lang="hu-HU" sz="5400" kern="1200" dirty="0">
            <a:solidFill>
              <a:srgbClr val="0070C0"/>
            </a:solidFill>
          </a:endParaRPr>
        </a:p>
      </dsp:txBody>
      <dsp:txXfrm>
        <a:off x="0" y="0"/>
        <a:ext cx="8460432" cy="2057400"/>
      </dsp:txXfrm>
    </dsp:sp>
    <dsp:sp modelId="{02CEED5B-FDE5-425C-867A-C4393AB5282B}">
      <dsp:nvSpPr>
        <dsp:cNvPr id="0" name=""/>
        <dsp:cNvSpPr/>
      </dsp:nvSpPr>
      <dsp:spPr>
        <a:xfrm>
          <a:off x="846043" y="2057986"/>
          <a:ext cx="6768345" cy="1347322"/>
        </a:xfrm>
        <a:prstGeom prst="roundRect">
          <a:avLst>
            <a:gd name="adj" fmla="val 10000"/>
          </a:avLst>
        </a:prstGeom>
        <a:solidFill>
          <a:srgbClr val="1A5DA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900" b="1" kern="1200" dirty="0" smtClean="0"/>
            <a:t> </a:t>
          </a:r>
          <a:r>
            <a:rPr lang="en-US" sz="2900" b="1" kern="1200" dirty="0" smtClean="0"/>
            <a:t>University Research and Innovation </a:t>
          </a:r>
          <a:endParaRPr lang="hu-HU" sz="2900" b="1" kern="1200" dirty="0" smtClean="0"/>
        </a:p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900" b="1" kern="1200" dirty="0" smtClean="0"/>
            <a:t>10 </a:t>
          </a:r>
          <a:r>
            <a:rPr lang="hu-HU" sz="2900" b="1" kern="1200" dirty="0" err="1" smtClean="0"/>
            <a:t>Knowledge</a:t>
          </a:r>
          <a:r>
            <a:rPr lang="hu-HU" sz="2900" b="1" kern="1200" dirty="0" smtClean="0"/>
            <a:t> </a:t>
          </a:r>
          <a:r>
            <a:rPr lang="hu-HU" sz="2900" b="1" kern="1200" dirty="0" err="1" smtClean="0"/>
            <a:t>Centres</a:t>
          </a:r>
          <a:endParaRPr lang="hu-HU" sz="2900" kern="1200" dirty="0"/>
        </a:p>
      </dsp:txBody>
      <dsp:txXfrm>
        <a:off x="885505" y="2097448"/>
        <a:ext cx="6689421" cy="1268398"/>
      </dsp:txXfrm>
    </dsp:sp>
    <dsp:sp modelId="{517D02EF-41A6-47BA-A820-8ED21F4851B8}">
      <dsp:nvSpPr>
        <dsp:cNvPr id="0" name=""/>
        <dsp:cNvSpPr/>
      </dsp:nvSpPr>
      <dsp:spPr>
        <a:xfrm>
          <a:off x="846043" y="3612588"/>
          <a:ext cx="6768345" cy="1347322"/>
        </a:xfrm>
        <a:prstGeom prst="roundRect">
          <a:avLst>
            <a:gd name="adj" fmla="val 10000"/>
          </a:avLst>
        </a:prstGeom>
        <a:solidFill>
          <a:srgbClr val="1A5DA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900" b="1" kern="1200" dirty="0" smtClean="0"/>
            <a:t>10-12 International </a:t>
          </a:r>
          <a:r>
            <a:rPr lang="hu-HU" sz="2900" b="1" kern="1200" dirty="0" err="1" smtClean="0"/>
            <a:t>Conferences</a:t>
          </a:r>
          <a:r>
            <a:rPr lang="hu-HU" sz="2900" b="1" kern="1200" dirty="0" smtClean="0"/>
            <a:t> </a:t>
          </a:r>
          <a:r>
            <a:rPr lang="hu-HU" sz="2900" b="1" kern="1200" dirty="0" err="1" smtClean="0"/>
            <a:t>or</a:t>
          </a:r>
          <a:r>
            <a:rPr lang="hu-HU" sz="2900" b="1" kern="1200" dirty="0" smtClean="0"/>
            <a:t> </a:t>
          </a:r>
          <a:r>
            <a:rPr lang="hu-HU" sz="2900" b="1" kern="1200" dirty="0" err="1" smtClean="0"/>
            <a:t>Symposia</a:t>
          </a:r>
          <a:r>
            <a:rPr lang="hu-HU" sz="2900" b="1" kern="1200" dirty="0" smtClean="0"/>
            <a:t> </a:t>
          </a:r>
          <a:r>
            <a:rPr lang="hu-HU" sz="2900" b="1" kern="1200" dirty="0" err="1" smtClean="0"/>
            <a:t>organised</a:t>
          </a:r>
          <a:r>
            <a:rPr lang="hu-HU" sz="2900" b="1" kern="1200" dirty="0" smtClean="0"/>
            <a:t> </a:t>
          </a:r>
          <a:r>
            <a:rPr lang="hu-HU" sz="2900" b="1" kern="1200" dirty="0" err="1" smtClean="0"/>
            <a:t>by</a:t>
          </a:r>
          <a:r>
            <a:rPr lang="hu-HU" sz="2900" b="1" kern="1200" dirty="0" smtClean="0"/>
            <a:t> ÓU</a:t>
          </a:r>
          <a:endParaRPr lang="hu-HU" sz="2900" kern="1200" dirty="0"/>
        </a:p>
      </dsp:txBody>
      <dsp:txXfrm>
        <a:off x="885505" y="3652050"/>
        <a:ext cx="6689421" cy="1268398"/>
      </dsp:txXfrm>
    </dsp:sp>
    <dsp:sp modelId="{2AA51EA4-9A5D-4575-8DA0-78FB29366D54}">
      <dsp:nvSpPr>
        <dsp:cNvPr id="0" name=""/>
        <dsp:cNvSpPr/>
      </dsp:nvSpPr>
      <dsp:spPr>
        <a:xfrm>
          <a:off x="846043" y="5167191"/>
          <a:ext cx="6768345" cy="1347322"/>
        </a:xfrm>
        <a:prstGeom prst="roundRect">
          <a:avLst>
            <a:gd name="adj" fmla="val 10000"/>
          </a:avLst>
        </a:prstGeom>
        <a:solidFill>
          <a:srgbClr val="1A5DA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900" b="1" kern="1200" dirty="0" err="1" smtClean="0"/>
            <a:t>Participation</a:t>
          </a:r>
          <a:r>
            <a:rPr lang="hu-HU" sz="2900" b="1" kern="1200" dirty="0" smtClean="0"/>
            <a:t> </a:t>
          </a:r>
          <a:r>
            <a:rPr lang="hu-HU" sz="2900" b="1" kern="1200" dirty="0" err="1" smtClean="0"/>
            <a:t>in</a:t>
          </a:r>
          <a:r>
            <a:rPr lang="hu-HU" sz="2900" b="1" kern="1200" dirty="0" smtClean="0"/>
            <a:t> more </a:t>
          </a:r>
          <a:r>
            <a:rPr lang="hu-HU" sz="2900" b="1" kern="1200" dirty="0" err="1" smtClean="0"/>
            <a:t>than</a:t>
          </a:r>
          <a:r>
            <a:rPr lang="hu-HU" sz="2900" b="1" kern="1200" dirty="0" smtClean="0"/>
            <a:t> 20 </a:t>
          </a:r>
          <a:r>
            <a:rPr lang="hu-HU" sz="2900" b="1" kern="1200" dirty="0" err="1" smtClean="0"/>
            <a:t>scientific</a:t>
          </a:r>
          <a:r>
            <a:rPr lang="hu-HU" sz="2900" b="1" kern="1200" dirty="0" smtClean="0"/>
            <a:t> </a:t>
          </a:r>
          <a:r>
            <a:rPr lang="hu-HU" sz="2900" b="1" kern="1200" dirty="0" err="1" smtClean="0"/>
            <a:t>projects</a:t>
          </a:r>
          <a:r>
            <a:rPr lang="hu-HU" sz="2900" b="1" kern="1200" dirty="0" smtClean="0"/>
            <a:t> of EU</a:t>
          </a:r>
          <a:endParaRPr lang="hu-HU" sz="2900" b="1" kern="1200" dirty="0"/>
        </a:p>
      </dsp:txBody>
      <dsp:txXfrm>
        <a:off x="885505" y="5206653"/>
        <a:ext cx="6689421" cy="126839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7F1FD-E1C7-4A5B-826F-9563D848D066}">
      <dsp:nvSpPr>
        <dsp:cNvPr id="0" name=""/>
        <dsp:cNvSpPr/>
      </dsp:nvSpPr>
      <dsp:spPr>
        <a:xfrm>
          <a:off x="1408724" y="0"/>
          <a:ext cx="5288014" cy="293993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400" b="1" i="0" kern="1200" dirty="0" smtClean="0"/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i="0" kern="1200" dirty="0"/>
        </a:p>
      </dsp:txBody>
      <dsp:txXfrm>
        <a:off x="1552240" y="143516"/>
        <a:ext cx="5000982" cy="265290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AD2A3-D15D-41E1-9215-904DB14CF3CD}">
      <dsp:nvSpPr>
        <dsp:cNvPr id="0" name=""/>
        <dsp:cNvSpPr/>
      </dsp:nvSpPr>
      <dsp:spPr>
        <a:xfrm>
          <a:off x="0" y="539"/>
          <a:ext cx="7715250" cy="1141920"/>
        </a:xfrm>
        <a:prstGeom prst="roundRect">
          <a:avLst/>
        </a:prstGeom>
        <a:solidFill>
          <a:srgbClr val="2370A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International Relations</a:t>
          </a:r>
          <a:endParaRPr lang="hu-H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56283"/>
        <a:ext cx="7603762" cy="103043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6FD2E-34EB-43CC-9094-1FB49A3FD7AE}">
      <dsp:nvSpPr>
        <dsp:cNvPr id="0" name=""/>
        <dsp:cNvSpPr/>
      </dsp:nvSpPr>
      <dsp:spPr>
        <a:xfrm>
          <a:off x="0" y="0"/>
          <a:ext cx="7673146" cy="1141920"/>
        </a:xfrm>
        <a:prstGeom prst="roundRect">
          <a:avLst/>
        </a:prstGeom>
        <a:solidFill>
          <a:srgbClr val="2370A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0" i="0" kern="1200" dirty="0" smtClean="0"/>
            <a:t>- more </a:t>
          </a:r>
          <a:r>
            <a:rPr lang="hu-HU" sz="2400" b="0" i="0" kern="1200" dirty="0" err="1" smtClean="0"/>
            <a:t>than</a:t>
          </a:r>
          <a:r>
            <a:rPr lang="hu-HU" sz="2400" b="0" i="0" kern="1200" dirty="0" smtClean="0"/>
            <a:t> 40 </a:t>
          </a:r>
          <a:r>
            <a:rPr lang="en-US" sz="2400" b="0" i="0" kern="1200" dirty="0" smtClean="0"/>
            <a:t>countries</a:t>
          </a:r>
          <a:r>
            <a:rPr lang="hu-HU" sz="2400" b="0" i="0" kern="1200" dirty="0" smtClean="0"/>
            <a:t>.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0" i="0" kern="1200" dirty="0" smtClean="0"/>
            <a:t>- more </a:t>
          </a:r>
          <a:r>
            <a:rPr lang="hu-HU" sz="2400" b="0" i="0" kern="1200" dirty="0" err="1" smtClean="0"/>
            <a:t>than</a:t>
          </a:r>
          <a:r>
            <a:rPr lang="hu-HU" sz="2400" b="0" i="0" kern="1200" dirty="0" smtClean="0"/>
            <a:t> </a:t>
          </a:r>
          <a:r>
            <a:rPr lang="en-US" sz="2400" b="0" i="0" kern="1200" dirty="0" smtClean="0"/>
            <a:t>2</a:t>
          </a:r>
          <a:r>
            <a:rPr lang="hu-HU" sz="2400" b="0" i="0" kern="1200" dirty="0" smtClean="0"/>
            <a:t>00 </a:t>
          </a:r>
          <a:r>
            <a:rPr lang="en-US" sz="2400" b="0" i="0" kern="1200" dirty="0" smtClean="0"/>
            <a:t>foreign </a:t>
          </a:r>
          <a:r>
            <a:rPr lang="hu-HU" sz="2400" b="0" i="0" kern="1200" dirty="0" err="1" smtClean="0"/>
            <a:t>universities</a:t>
          </a:r>
          <a:r>
            <a:rPr lang="en-US" sz="2400" b="0" i="0" kern="1200" dirty="0" smtClean="0"/>
            <a:t> and </a:t>
          </a:r>
          <a:r>
            <a:rPr lang="hu-HU" sz="2400" b="0" i="0" kern="1200" dirty="0" err="1" smtClean="0"/>
            <a:t>centres</a:t>
          </a:r>
          <a:endParaRPr lang="hu-HU" sz="2400" kern="1200" dirty="0"/>
        </a:p>
      </dsp:txBody>
      <dsp:txXfrm>
        <a:off x="55744" y="55744"/>
        <a:ext cx="7561658" cy="103043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4832F-E67A-4AAD-8B4B-DF4B2CC25ECE}">
      <dsp:nvSpPr>
        <dsp:cNvPr id="0" name=""/>
        <dsp:cNvSpPr/>
      </dsp:nvSpPr>
      <dsp:spPr>
        <a:xfrm rot="10800000">
          <a:off x="1653560" y="253"/>
          <a:ext cx="5506811" cy="1066026"/>
        </a:xfrm>
        <a:prstGeom prst="homePlate">
          <a:avLst/>
        </a:prstGeom>
        <a:solidFill>
          <a:srgbClr val="DDDDD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70088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>
              <a:solidFill>
                <a:srgbClr val="1A5DA2"/>
              </a:solidFill>
            </a:rPr>
            <a:t>177 </a:t>
          </a:r>
          <a:r>
            <a:rPr lang="hu-HU" sz="2400" b="1" kern="1200" dirty="0" err="1" smtClean="0">
              <a:solidFill>
                <a:srgbClr val="1A5DA2"/>
              </a:solidFill>
            </a:rPr>
            <a:t>scientific</a:t>
          </a:r>
          <a:r>
            <a:rPr lang="hu-HU" sz="2400" b="1" kern="1200" dirty="0" smtClean="0">
              <a:solidFill>
                <a:srgbClr val="1A5DA2"/>
              </a:solidFill>
            </a:rPr>
            <a:t> </a:t>
          </a:r>
          <a:r>
            <a:rPr lang="hu-HU" sz="2400" b="1" kern="1200" dirty="0" err="1" smtClean="0">
              <a:solidFill>
                <a:srgbClr val="1A5DA2"/>
              </a:solidFill>
            </a:rPr>
            <a:t>cooperations</a:t>
          </a:r>
          <a:endParaRPr lang="hu-HU" sz="2400" b="1" kern="1200" dirty="0">
            <a:solidFill>
              <a:srgbClr val="1A5DA2"/>
            </a:solidFill>
          </a:endParaRPr>
        </a:p>
      </dsp:txBody>
      <dsp:txXfrm rot="10800000">
        <a:off x="1920066" y="253"/>
        <a:ext cx="5240305" cy="1066026"/>
      </dsp:txXfrm>
    </dsp:sp>
    <dsp:sp modelId="{E76DEA00-C9F2-4883-9BC7-783A985228B7}">
      <dsp:nvSpPr>
        <dsp:cNvPr id="0" name=""/>
        <dsp:cNvSpPr/>
      </dsp:nvSpPr>
      <dsp:spPr>
        <a:xfrm>
          <a:off x="1120547" y="253"/>
          <a:ext cx="1066026" cy="10660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4B65F3-15F5-4154-AFE3-359A86A1D0A5}">
      <dsp:nvSpPr>
        <dsp:cNvPr id="0" name=""/>
        <dsp:cNvSpPr/>
      </dsp:nvSpPr>
      <dsp:spPr>
        <a:xfrm rot="10800000">
          <a:off x="1653560" y="1384497"/>
          <a:ext cx="5506811" cy="1066026"/>
        </a:xfrm>
        <a:prstGeom prst="homePlate">
          <a:avLst/>
        </a:prstGeom>
        <a:solidFill>
          <a:srgbClr val="DDDDD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70088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>
              <a:solidFill>
                <a:srgbClr val="1A5DA2"/>
              </a:solidFill>
            </a:rPr>
            <a:t>117 </a:t>
          </a:r>
          <a:r>
            <a:rPr lang="hu-HU" sz="2400" b="1" kern="1200" dirty="0" err="1" smtClean="0">
              <a:solidFill>
                <a:srgbClr val="1A5DA2"/>
              </a:solidFill>
            </a:rPr>
            <a:t>agreements</a:t>
          </a:r>
          <a:r>
            <a:rPr lang="hu-HU" sz="2400" b="1" kern="1200" dirty="0" smtClean="0">
              <a:solidFill>
                <a:srgbClr val="1A5DA2"/>
              </a:solidFill>
            </a:rPr>
            <a:t> </a:t>
          </a:r>
          <a:r>
            <a:rPr lang="hu-HU" sz="2400" b="1" kern="1200" dirty="0" err="1" smtClean="0">
              <a:solidFill>
                <a:srgbClr val="1A5DA2"/>
              </a:solidFill>
            </a:rPr>
            <a:t>related</a:t>
          </a:r>
          <a:r>
            <a:rPr lang="hu-HU" sz="2400" b="1" kern="1200" dirty="0" smtClean="0">
              <a:solidFill>
                <a:srgbClr val="1A5DA2"/>
              </a:solidFill>
            </a:rPr>
            <a:t> </a:t>
          </a:r>
          <a:r>
            <a:rPr lang="hu-HU" sz="2400" b="1" kern="1200" dirty="0" err="1" smtClean="0">
              <a:solidFill>
                <a:srgbClr val="1A5DA2"/>
              </a:solidFill>
            </a:rPr>
            <a:t>to</a:t>
          </a:r>
          <a:r>
            <a:rPr lang="hu-HU" sz="2400" b="1" kern="1200" dirty="0" smtClean="0">
              <a:solidFill>
                <a:srgbClr val="1A5DA2"/>
              </a:solidFill>
            </a:rPr>
            <a:t> </a:t>
          </a:r>
          <a:r>
            <a:rPr lang="hu-HU" sz="2400" b="1" kern="1200" dirty="0" err="1" smtClean="0">
              <a:solidFill>
                <a:srgbClr val="1A5DA2"/>
              </a:solidFill>
            </a:rPr>
            <a:t>education</a:t>
          </a:r>
          <a:endParaRPr lang="hu-HU" sz="2400" b="1" kern="1200" dirty="0">
            <a:solidFill>
              <a:srgbClr val="1A5DA2"/>
            </a:solidFill>
          </a:endParaRPr>
        </a:p>
      </dsp:txBody>
      <dsp:txXfrm rot="10800000">
        <a:off x="1920066" y="1384497"/>
        <a:ext cx="5240305" cy="1066026"/>
      </dsp:txXfrm>
    </dsp:sp>
    <dsp:sp modelId="{B402E95B-1D82-49A6-8361-2A07A21ED2AF}">
      <dsp:nvSpPr>
        <dsp:cNvPr id="0" name=""/>
        <dsp:cNvSpPr/>
      </dsp:nvSpPr>
      <dsp:spPr>
        <a:xfrm>
          <a:off x="1120547" y="1384497"/>
          <a:ext cx="1066026" cy="10660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D7F443-855A-4AFD-8557-0CE8DC08BD48}">
      <dsp:nvSpPr>
        <dsp:cNvPr id="0" name=""/>
        <dsp:cNvSpPr/>
      </dsp:nvSpPr>
      <dsp:spPr>
        <a:xfrm rot="10800000">
          <a:off x="1653560" y="2768740"/>
          <a:ext cx="5506811" cy="1066026"/>
        </a:xfrm>
        <a:prstGeom prst="homePlate">
          <a:avLst/>
        </a:prstGeom>
        <a:solidFill>
          <a:srgbClr val="DDDDD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70088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smtClean="0">
              <a:solidFill>
                <a:srgbClr val="1A5DA2"/>
              </a:solidFill>
            </a:rPr>
            <a:t>128 </a:t>
          </a:r>
          <a:r>
            <a:rPr lang="hu-HU" sz="2400" b="1" kern="1200" dirty="0" err="1" smtClean="0">
              <a:solidFill>
                <a:srgbClr val="1A5DA2"/>
              </a:solidFill>
            </a:rPr>
            <a:t>mobility</a:t>
          </a:r>
          <a:r>
            <a:rPr lang="hu-HU" sz="2400" b="1" kern="1200" dirty="0" smtClean="0">
              <a:solidFill>
                <a:srgbClr val="1A5DA2"/>
              </a:solidFill>
            </a:rPr>
            <a:t> </a:t>
          </a:r>
          <a:r>
            <a:rPr lang="hu-HU" sz="2400" b="1" kern="1200" dirty="0" err="1" smtClean="0">
              <a:solidFill>
                <a:srgbClr val="1A5DA2"/>
              </a:solidFill>
            </a:rPr>
            <a:t>contracts</a:t>
          </a:r>
          <a:endParaRPr lang="hu-HU" sz="2400" b="1" kern="1200" dirty="0">
            <a:solidFill>
              <a:srgbClr val="1A5DA2"/>
            </a:solidFill>
          </a:endParaRPr>
        </a:p>
      </dsp:txBody>
      <dsp:txXfrm rot="10800000">
        <a:off x="1920066" y="2768740"/>
        <a:ext cx="5240305" cy="1066026"/>
      </dsp:txXfrm>
    </dsp:sp>
    <dsp:sp modelId="{B8228776-8ACF-4F63-90F7-15B1F16F1ACB}">
      <dsp:nvSpPr>
        <dsp:cNvPr id="0" name=""/>
        <dsp:cNvSpPr/>
      </dsp:nvSpPr>
      <dsp:spPr>
        <a:xfrm>
          <a:off x="1120547" y="2768740"/>
          <a:ext cx="1066026" cy="10660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82DDC-E1CC-42C5-8DAD-801E64DFCF2D}">
      <dsp:nvSpPr>
        <dsp:cNvPr id="0" name=""/>
        <dsp:cNvSpPr/>
      </dsp:nvSpPr>
      <dsp:spPr>
        <a:xfrm>
          <a:off x="0" y="6352"/>
          <a:ext cx="7283450" cy="1505790"/>
        </a:xfrm>
        <a:prstGeom prst="roundRect">
          <a:avLst/>
        </a:prstGeom>
        <a:solidFill>
          <a:srgbClr val="5081B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900" b="1" kern="1200" dirty="0" err="1" smtClean="0"/>
            <a:t>Hungarian</a:t>
          </a:r>
          <a:r>
            <a:rPr lang="hu-HU" sz="3900" b="1" kern="1200" dirty="0" smtClean="0"/>
            <a:t> </a:t>
          </a:r>
          <a:r>
            <a:rPr lang="hu-HU" sz="3900" b="1" kern="1200" dirty="0" err="1" smtClean="0"/>
            <a:t>Higher</a:t>
          </a:r>
          <a:r>
            <a:rPr lang="hu-HU" sz="3900" b="1" kern="1200" dirty="0" smtClean="0"/>
            <a:t> </a:t>
          </a:r>
          <a:r>
            <a:rPr lang="hu-HU" sz="3900" b="1" kern="1200" dirty="0" err="1" smtClean="0"/>
            <a:t>Educational</a:t>
          </a:r>
          <a:r>
            <a:rPr lang="hu-HU" sz="3900" b="1" kern="1200" dirty="0" smtClean="0"/>
            <a:t> </a:t>
          </a:r>
          <a:r>
            <a:rPr lang="hu-HU" sz="3900" b="1" kern="1200" dirty="0" err="1" smtClean="0"/>
            <a:t>Institutions</a:t>
          </a:r>
          <a:endParaRPr lang="en-US" sz="3900" b="1" kern="1200" dirty="0"/>
        </a:p>
      </dsp:txBody>
      <dsp:txXfrm>
        <a:off x="73507" y="79859"/>
        <a:ext cx="7136436" cy="135877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2A1F2-C2A9-4BF2-B1DF-1B8ADB7F5DEC}">
      <dsp:nvSpPr>
        <dsp:cNvPr id="0" name=""/>
        <dsp:cNvSpPr/>
      </dsp:nvSpPr>
      <dsp:spPr>
        <a:xfrm>
          <a:off x="0" y="996410"/>
          <a:ext cx="5537446" cy="2118115"/>
        </a:xfrm>
        <a:prstGeom prst="roundRect">
          <a:avLst/>
        </a:prstGeom>
        <a:solidFill>
          <a:srgbClr val="DDDD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800" b="1" kern="1200" dirty="0" err="1" smtClean="0">
              <a:solidFill>
                <a:srgbClr val="1F6299"/>
              </a:solidFill>
            </a:rPr>
            <a:t>Thank</a:t>
          </a:r>
          <a:r>
            <a:rPr lang="hu-HU" sz="4800" b="1" kern="1200" dirty="0" smtClean="0">
              <a:solidFill>
                <a:srgbClr val="1F6299"/>
              </a:solidFill>
            </a:rPr>
            <a:t> </a:t>
          </a:r>
          <a:r>
            <a:rPr lang="hu-HU" sz="4800" b="1" kern="1200" dirty="0" err="1" smtClean="0">
              <a:solidFill>
                <a:srgbClr val="1F6299"/>
              </a:solidFill>
            </a:rPr>
            <a:t>you</a:t>
          </a:r>
          <a:r>
            <a:rPr lang="hu-HU" sz="4800" b="1" kern="1200" dirty="0" smtClean="0">
              <a:solidFill>
                <a:srgbClr val="1F6299"/>
              </a:solidFill>
            </a:rPr>
            <a:t> </a:t>
          </a:r>
          <a:r>
            <a:rPr lang="hu-HU" sz="4800" b="1" kern="1200" dirty="0" err="1" smtClean="0">
              <a:solidFill>
                <a:srgbClr val="1F6299"/>
              </a:solidFill>
            </a:rPr>
            <a:t>for</a:t>
          </a:r>
          <a:r>
            <a:rPr lang="hu-HU" sz="4800" b="1" kern="1200" dirty="0" smtClean="0">
              <a:solidFill>
                <a:srgbClr val="1F6299"/>
              </a:solidFill>
            </a:rPr>
            <a:t> </a:t>
          </a:r>
          <a:r>
            <a:rPr lang="hu-HU" sz="4800" b="1" kern="1200" dirty="0" err="1" smtClean="0">
              <a:solidFill>
                <a:srgbClr val="1F6299"/>
              </a:solidFill>
            </a:rPr>
            <a:t>your</a:t>
          </a:r>
          <a:r>
            <a:rPr lang="hu-HU" sz="4800" b="1" kern="1200" dirty="0" smtClean="0">
              <a:solidFill>
                <a:srgbClr val="1F6299"/>
              </a:solidFill>
            </a:rPr>
            <a:t> </a:t>
          </a:r>
          <a:r>
            <a:rPr lang="hu-HU" sz="4800" b="1" kern="1200" dirty="0" err="1" smtClean="0">
              <a:solidFill>
                <a:srgbClr val="1F6299"/>
              </a:solidFill>
            </a:rPr>
            <a:t>attention</a:t>
          </a:r>
          <a:r>
            <a:rPr lang="hu-HU" sz="4800" b="1" kern="1200" dirty="0" smtClean="0">
              <a:solidFill>
                <a:srgbClr val="1F6299"/>
              </a:solidFill>
            </a:rPr>
            <a:t>!</a:t>
          </a:r>
          <a:endParaRPr lang="hu-HU" sz="4800" kern="1200" dirty="0">
            <a:solidFill>
              <a:srgbClr val="1F6299"/>
            </a:solidFill>
          </a:endParaRPr>
        </a:p>
      </dsp:txBody>
      <dsp:txXfrm>
        <a:off x="103398" y="1099808"/>
        <a:ext cx="5330650" cy="19113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1CF62-CAFE-45A9-98D7-DD4B7574A956}">
      <dsp:nvSpPr>
        <dsp:cNvPr id="0" name=""/>
        <dsp:cNvSpPr/>
      </dsp:nvSpPr>
      <dsp:spPr>
        <a:xfrm>
          <a:off x="4064827" y="3000031"/>
          <a:ext cx="2703578" cy="460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113"/>
              </a:lnTo>
              <a:lnTo>
                <a:pt x="2703578" y="314113"/>
              </a:lnTo>
              <a:lnTo>
                <a:pt x="2703578" y="46093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AE09A-F4FE-48D6-8A1E-042C819703FF}">
      <dsp:nvSpPr>
        <dsp:cNvPr id="0" name=""/>
        <dsp:cNvSpPr/>
      </dsp:nvSpPr>
      <dsp:spPr>
        <a:xfrm>
          <a:off x="4250578" y="4467361"/>
          <a:ext cx="91440" cy="4609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093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47530F-A5A7-4E2F-BE48-DA8FCAD8D175}">
      <dsp:nvSpPr>
        <dsp:cNvPr id="0" name=""/>
        <dsp:cNvSpPr/>
      </dsp:nvSpPr>
      <dsp:spPr>
        <a:xfrm>
          <a:off x="4064827" y="3000031"/>
          <a:ext cx="231470" cy="460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113"/>
              </a:lnTo>
              <a:lnTo>
                <a:pt x="231470" y="314113"/>
              </a:lnTo>
              <a:lnTo>
                <a:pt x="231470" y="46093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CA3D5-106D-4A02-9A06-049EAF5E178B}">
      <dsp:nvSpPr>
        <dsp:cNvPr id="0" name=""/>
        <dsp:cNvSpPr/>
      </dsp:nvSpPr>
      <dsp:spPr>
        <a:xfrm>
          <a:off x="1288610" y="4467361"/>
          <a:ext cx="91440" cy="4478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1060"/>
              </a:lnTo>
              <a:lnTo>
                <a:pt x="110398" y="301060"/>
              </a:lnTo>
              <a:lnTo>
                <a:pt x="110398" y="44788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1B4F30-1D54-4FA1-9748-AB3CE719309D}">
      <dsp:nvSpPr>
        <dsp:cNvPr id="0" name=""/>
        <dsp:cNvSpPr/>
      </dsp:nvSpPr>
      <dsp:spPr>
        <a:xfrm>
          <a:off x="1334330" y="3000031"/>
          <a:ext cx="2730497" cy="460934"/>
        </a:xfrm>
        <a:custGeom>
          <a:avLst/>
          <a:gdLst/>
          <a:ahLst/>
          <a:cxnLst/>
          <a:rect l="0" t="0" r="0" b="0"/>
          <a:pathLst>
            <a:path>
              <a:moveTo>
                <a:pt x="2730497" y="0"/>
              </a:moveTo>
              <a:lnTo>
                <a:pt x="2730497" y="314113"/>
              </a:lnTo>
              <a:lnTo>
                <a:pt x="0" y="314113"/>
              </a:lnTo>
              <a:lnTo>
                <a:pt x="0" y="46093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C414A-EB4A-4EA1-946A-19F557DF4832}">
      <dsp:nvSpPr>
        <dsp:cNvPr id="0" name=""/>
        <dsp:cNvSpPr/>
      </dsp:nvSpPr>
      <dsp:spPr>
        <a:xfrm>
          <a:off x="4019107" y="1532701"/>
          <a:ext cx="91440" cy="4609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093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49DC56-7016-4B15-BD64-E087BA1084FC}">
      <dsp:nvSpPr>
        <dsp:cNvPr id="0" name=""/>
        <dsp:cNvSpPr/>
      </dsp:nvSpPr>
      <dsp:spPr>
        <a:xfrm>
          <a:off x="2691049" y="1933"/>
          <a:ext cx="2747554" cy="1530767"/>
        </a:xfrm>
        <a:prstGeom prst="roundRect">
          <a:avLst>
            <a:gd name="adj" fmla="val 10000"/>
          </a:avLst>
        </a:prstGeom>
        <a:solidFill>
          <a:srgbClr val="2472B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4E745-6AB2-4635-836D-FC5A1DDEA503}">
      <dsp:nvSpPr>
        <dsp:cNvPr id="0" name=""/>
        <dsp:cNvSpPr/>
      </dsp:nvSpPr>
      <dsp:spPr>
        <a:xfrm>
          <a:off x="2867146" y="169225"/>
          <a:ext cx="2747554" cy="1530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>
              <a:solidFill>
                <a:srgbClr val="2472B2"/>
              </a:solidFill>
            </a:rPr>
            <a:t>Óbuda University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>
              <a:solidFill>
                <a:srgbClr val="2472B2"/>
              </a:solidFill>
            </a:rPr>
            <a:t>(2010)</a:t>
          </a:r>
          <a:endParaRPr lang="hu-HU" sz="2400" b="1" kern="1200" dirty="0">
            <a:solidFill>
              <a:srgbClr val="2472B2"/>
            </a:solidFill>
          </a:endParaRPr>
        </a:p>
      </dsp:txBody>
      <dsp:txXfrm>
        <a:off x="2911981" y="214060"/>
        <a:ext cx="2657884" cy="1441097"/>
      </dsp:txXfrm>
    </dsp:sp>
    <dsp:sp modelId="{93C41EAE-6E65-46D7-9E77-B3EE687947A9}">
      <dsp:nvSpPr>
        <dsp:cNvPr id="0" name=""/>
        <dsp:cNvSpPr/>
      </dsp:nvSpPr>
      <dsp:spPr>
        <a:xfrm>
          <a:off x="2266216" y="1993635"/>
          <a:ext cx="3597222" cy="1006395"/>
        </a:xfrm>
        <a:prstGeom prst="roundRect">
          <a:avLst>
            <a:gd name="adj" fmla="val 10000"/>
          </a:avLst>
        </a:prstGeom>
        <a:solidFill>
          <a:srgbClr val="2472B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442A2-E579-4E98-A5C3-08945215E6BA}">
      <dsp:nvSpPr>
        <dsp:cNvPr id="0" name=""/>
        <dsp:cNvSpPr/>
      </dsp:nvSpPr>
      <dsp:spPr>
        <a:xfrm>
          <a:off x="2442313" y="2160928"/>
          <a:ext cx="3597222" cy="1006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solidFill>
                <a:srgbClr val="2472B2"/>
              </a:solidFill>
            </a:rPr>
            <a:t>Budapest </a:t>
          </a:r>
          <a:r>
            <a:rPr lang="hu-HU" sz="2000" b="1" kern="1200" dirty="0" err="1" smtClean="0">
              <a:solidFill>
                <a:srgbClr val="2472B2"/>
              </a:solidFill>
            </a:rPr>
            <a:t>Tech</a:t>
          </a:r>
          <a:endParaRPr lang="hu-HU" sz="2000" b="1" kern="1200" dirty="0" smtClean="0">
            <a:solidFill>
              <a:srgbClr val="2472B2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solidFill>
                <a:srgbClr val="2472B2"/>
              </a:solidFill>
            </a:rPr>
            <a:t>(2000)</a:t>
          </a:r>
          <a:endParaRPr lang="hu-HU" sz="2000" b="1" kern="1200" dirty="0">
            <a:solidFill>
              <a:srgbClr val="2472B2"/>
            </a:solidFill>
          </a:endParaRPr>
        </a:p>
      </dsp:txBody>
      <dsp:txXfrm>
        <a:off x="2471789" y="2190404"/>
        <a:ext cx="3538270" cy="947443"/>
      </dsp:txXfrm>
    </dsp:sp>
    <dsp:sp modelId="{48027E4F-ACC0-411B-9BAF-54EEA2286C4D}">
      <dsp:nvSpPr>
        <dsp:cNvPr id="0" name=""/>
        <dsp:cNvSpPr/>
      </dsp:nvSpPr>
      <dsp:spPr>
        <a:xfrm>
          <a:off x="281679" y="3460965"/>
          <a:ext cx="2105300" cy="1006395"/>
        </a:xfrm>
        <a:prstGeom prst="roundRect">
          <a:avLst>
            <a:gd name="adj" fmla="val 10000"/>
          </a:avLst>
        </a:prstGeom>
        <a:solidFill>
          <a:srgbClr val="2472B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6D1E4-4D75-4F05-98A7-AEE7C5066428}">
      <dsp:nvSpPr>
        <dsp:cNvPr id="0" name=""/>
        <dsp:cNvSpPr/>
      </dsp:nvSpPr>
      <dsp:spPr>
        <a:xfrm>
          <a:off x="457777" y="3628258"/>
          <a:ext cx="2105300" cy="1006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Bánki Donát </a:t>
          </a:r>
          <a:r>
            <a:rPr lang="en-GB" sz="2000" kern="1200" dirty="0" smtClean="0"/>
            <a:t>Polytechnic </a:t>
          </a:r>
          <a:endParaRPr lang="hu-HU" sz="2000" kern="1200" dirty="0"/>
        </a:p>
      </dsp:txBody>
      <dsp:txXfrm>
        <a:off x="487253" y="3657734"/>
        <a:ext cx="2046348" cy="947443"/>
      </dsp:txXfrm>
    </dsp:sp>
    <dsp:sp modelId="{FAF1E16A-C33A-4E6A-8618-C2BEDF2D573C}">
      <dsp:nvSpPr>
        <dsp:cNvPr id="0" name=""/>
        <dsp:cNvSpPr/>
      </dsp:nvSpPr>
      <dsp:spPr>
        <a:xfrm>
          <a:off x="246456" y="4915242"/>
          <a:ext cx="2305105" cy="1006395"/>
        </a:xfrm>
        <a:prstGeom prst="roundRect">
          <a:avLst>
            <a:gd name="adj" fmla="val 10000"/>
          </a:avLst>
        </a:prstGeom>
        <a:solidFill>
          <a:srgbClr val="2472B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09838-3C91-4E88-BCC0-FA44DB72C515}">
      <dsp:nvSpPr>
        <dsp:cNvPr id="0" name=""/>
        <dsp:cNvSpPr/>
      </dsp:nvSpPr>
      <dsp:spPr>
        <a:xfrm>
          <a:off x="422553" y="5082534"/>
          <a:ext cx="2305105" cy="1006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kern="1200" dirty="0" smtClean="0"/>
            <a:t>Public Secondary Industrial School of Budapest </a:t>
          </a:r>
          <a:r>
            <a:rPr lang="hu-HU" sz="1800" b="0" kern="1200" dirty="0" smtClean="0"/>
            <a:t> (1879) </a:t>
          </a:r>
          <a:endParaRPr lang="hu-HU" sz="1800" b="0" kern="1200" dirty="0"/>
        </a:p>
      </dsp:txBody>
      <dsp:txXfrm>
        <a:off x="452029" y="5112010"/>
        <a:ext cx="2246153" cy="947443"/>
      </dsp:txXfrm>
    </dsp:sp>
    <dsp:sp modelId="{977871F3-C1F8-474E-BF30-D8FF3F26E952}">
      <dsp:nvSpPr>
        <dsp:cNvPr id="0" name=""/>
        <dsp:cNvSpPr/>
      </dsp:nvSpPr>
      <dsp:spPr>
        <a:xfrm>
          <a:off x="3255954" y="3460965"/>
          <a:ext cx="2080687" cy="1006395"/>
        </a:xfrm>
        <a:prstGeom prst="roundRect">
          <a:avLst>
            <a:gd name="adj" fmla="val 10000"/>
          </a:avLst>
        </a:prstGeom>
        <a:solidFill>
          <a:srgbClr val="2472B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89D4F-30AE-49D9-8A3B-C266E98AD98B}">
      <dsp:nvSpPr>
        <dsp:cNvPr id="0" name=""/>
        <dsp:cNvSpPr/>
      </dsp:nvSpPr>
      <dsp:spPr>
        <a:xfrm>
          <a:off x="3432051" y="3628258"/>
          <a:ext cx="2080687" cy="1006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Kandó Kálmán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Polytechnic </a:t>
          </a:r>
          <a:endParaRPr lang="hu-HU" sz="2000" kern="1200" dirty="0"/>
        </a:p>
      </dsp:txBody>
      <dsp:txXfrm>
        <a:off x="3461527" y="3657734"/>
        <a:ext cx="2021735" cy="947443"/>
      </dsp:txXfrm>
    </dsp:sp>
    <dsp:sp modelId="{FC41120C-F95E-4076-B944-9D3DACB6868C}">
      <dsp:nvSpPr>
        <dsp:cNvPr id="0" name=""/>
        <dsp:cNvSpPr/>
      </dsp:nvSpPr>
      <dsp:spPr>
        <a:xfrm>
          <a:off x="2839077" y="4928295"/>
          <a:ext cx="2914442" cy="1006395"/>
        </a:xfrm>
        <a:prstGeom prst="roundRect">
          <a:avLst>
            <a:gd name="adj" fmla="val 10000"/>
          </a:avLst>
        </a:prstGeom>
        <a:solidFill>
          <a:srgbClr val="2472B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C09FE-76F0-4481-A0C9-DA7D3E24990E}">
      <dsp:nvSpPr>
        <dsp:cNvPr id="0" name=""/>
        <dsp:cNvSpPr/>
      </dsp:nvSpPr>
      <dsp:spPr>
        <a:xfrm>
          <a:off x="3015174" y="5095587"/>
          <a:ext cx="2914442" cy="1006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i="0" kern="1200" dirty="0" smtClean="0"/>
            <a:t>The Hungarian Royal Public Training School of Mechanics and Watchmaking</a:t>
          </a:r>
          <a:r>
            <a:rPr lang="hu-HU" sz="1800" i="0" kern="1200" dirty="0" smtClean="0"/>
            <a:t>(1888)</a:t>
          </a:r>
          <a:endParaRPr lang="hu-HU" sz="1800" i="0" kern="1200" dirty="0"/>
        </a:p>
      </dsp:txBody>
      <dsp:txXfrm>
        <a:off x="3044650" y="5125063"/>
        <a:ext cx="2855490" cy="947443"/>
      </dsp:txXfrm>
    </dsp:sp>
    <dsp:sp modelId="{EEE0610F-D453-4859-8666-646486A395D6}">
      <dsp:nvSpPr>
        <dsp:cNvPr id="0" name=""/>
        <dsp:cNvSpPr/>
      </dsp:nvSpPr>
      <dsp:spPr>
        <a:xfrm>
          <a:off x="5688836" y="3460965"/>
          <a:ext cx="2159138" cy="1006395"/>
        </a:xfrm>
        <a:prstGeom prst="roundRect">
          <a:avLst>
            <a:gd name="adj" fmla="val 10000"/>
          </a:avLst>
        </a:prstGeom>
        <a:solidFill>
          <a:srgbClr val="2472B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DB35C-0F81-4274-A1E9-ABC9B33DD183}">
      <dsp:nvSpPr>
        <dsp:cNvPr id="0" name=""/>
        <dsp:cNvSpPr/>
      </dsp:nvSpPr>
      <dsp:spPr>
        <a:xfrm>
          <a:off x="5864933" y="3628258"/>
          <a:ext cx="2159138" cy="1006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n-lt"/>
              <a:cs typeface="+mn-cs"/>
            </a:rPr>
            <a:t>Technical College of Light Industry</a:t>
          </a:r>
          <a:endParaRPr lang="hu-HU" sz="2000" kern="1200" dirty="0"/>
        </a:p>
      </dsp:txBody>
      <dsp:txXfrm>
        <a:off x="5894409" y="3657734"/>
        <a:ext cx="2100186" cy="9474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2DF89-51B8-431F-88D2-C024B42C43CE}">
      <dsp:nvSpPr>
        <dsp:cNvPr id="0" name=""/>
        <dsp:cNvSpPr/>
      </dsp:nvSpPr>
      <dsp:spPr>
        <a:xfrm>
          <a:off x="0" y="394370"/>
          <a:ext cx="2171535" cy="1841105"/>
        </a:xfrm>
        <a:prstGeom prst="roundRect">
          <a:avLst/>
        </a:prstGeom>
        <a:solidFill>
          <a:srgbClr val="2472B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800" b="1" kern="1200" dirty="0" err="1" smtClean="0"/>
            <a:t>Brief</a:t>
          </a:r>
          <a:r>
            <a:rPr lang="hu-HU" sz="3800" b="1" kern="1200" dirty="0" smtClean="0"/>
            <a:t> </a:t>
          </a:r>
          <a:r>
            <a:rPr lang="hu-HU" sz="3800" b="1" kern="1200" dirty="0" err="1" smtClean="0"/>
            <a:t>History</a:t>
          </a:r>
          <a:endParaRPr lang="hu-HU" sz="3800" b="1" kern="1200" dirty="0"/>
        </a:p>
      </dsp:txBody>
      <dsp:txXfrm>
        <a:off x="89875" y="484245"/>
        <a:ext cx="1991785" cy="16613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B9007-C50A-435B-B155-B00B1B634DE4}">
      <dsp:nvSpPr>
        <dsp:cNvPr id="0" name=""/>
        <dsp:cNvSpPr/>
      </dsp:nvSpPr>
      <dsp:spPr>
        <a:xfrm>
          <a:off x="0" y="0"/>
          <a:ext cx="4594454" cy="6594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Public </a:t>
          </a:r>
          <a:r>
            <a:rPr lang="hu-HU" sz="2000" kern="1200" dirty="0" err="1" smtClean="0"/>
            <a:t>Secondary</a:t>
          </a:r>
          <a:r>
            <a:rPr lang="hu-HU" sz="2000" kern="1200" dirty="0" smtClean="0"/>
            <a:t> </a:t>
          </a:r>
          <a:r>
            <a:rPr lang="hu-HU" sz="2000" kern="1200" dirty="0" err="1" smtClean="0"/>
            <a:t>Industrial</a:t>
          </a:r>
          <a:r>
            <a:rPr lang="hu-HU" sz="2000" kern="1200" dirty="0" smtClean="0"/>
            <a:t> </a:t>
          </a:r>
          <a:r>
            <a:rPr lang="hu-HU" sz="2000" kern="1200" dirty="0" err="1" smtClean="0"/>
            <a:t>School</a:t>
          </a:r>
          <a:endParaRPr lang="hu-HU" sz="2000" kern="1200" dirty="0"/>
        </a:p>
      </dsp:txBody>
      <dsp:txXfrm>
        <a:off x="19316" y="19316"/>
        <a:ext cx="3882807" cy="620863"/>
      </dsp:txXfrm>
    </dsp:sp>
    <dsp:sp modelId="{431CCC4A-2D71-449E-AFAB-1ECD4B0D55DD}">
      <dsp:nvSpPr>
        <dsp:cNvPr id="0" name=""/>
        <dsp:cNvSpPr/>
      </dsp:nvSpPr>
      <dsp:spPr>
        <a:xfrm>
          <a:off x="221568" y="769411"/>
          <a:ext cx="4962103" cy="6594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/>
            <a:t>Joseph A. GALAMB 1898-1901</a:t>
          </a:r>
          <a:endParaRPr lang="hu-HU" sz="2000" b="1" kern="1200" dirty="0"/>
        </a:p>
      </dsp:txBody>
      <dsp:txXfrm>
        <a:off x="240884" y="788727"/>
        <a:ext cx="4022663" cy="620863"/>
      </dsp:txXfrm>
    </dsp:sp>
    <dsp:sp modelId="{26310090-F05B-4214-AA38-1DF304A0D2DF}">
      <dsp:nvSpPr>
        <dsp:cNvPr id="0" name=""/>
        <dsp:cNvSpPr/>
      </dsp:nvSpPr>
      <dsp:spPr>
        <a:xfrm>
          <a:off x="810786" y="1538823"/>
          <a:ext cx="4594454" cy="6594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err="1" smtClean="0"/>
            <a:t>Chief</a:t>
          </a:r>
          <a:r>
            <a:rPr lang="hu-HU" sz="2000" b="0" kern="1200" dirty="0" smtClean="0"/>
            <a:t> </a:t>
          </a:r>
          <a:r>
            <a:rPr lang="hu-HU" sz="2000" b="0" kern="1200" dirty="0" err="1" smtClean="0"/>
            <a:t>designer</a:t>
          </a:r>
          <a:r>
            <a:rPr lang="hu-HU" sz="2000" b="0" kern="1200" dirty="0" smtClean="0"/>
            <a:t> of </a:t>
          </a:r>
          <a:r>
            <a:rPr lang="hu-HU" sz="2000" b="0" kern="1200" dirty="0" err="1" smtClean="0"/>
            <a:t>the</a:t>
          </a:r>
          <a:r>
            <a:rPr lang="hu-HU" sz="2000" b="0" kern="1200" dirty="0" smtClean="0"/>
            <a:t> Ford </a:t>
          </a:r>
          <a:r>
            <a:rPr lang="hu-HU" sz="2000" b="0" kern="1200" dirty="0" err="1" smtClean="0"/>
            <a:t>Model</a:t>
          </a:r>
          <a:r>
            <a:rPr lang="hu-HU" sz="2000" b="0" kern="1200" dirty="0" smtClean="0"/>
            <a:t> T </a:t>
          </a:r>
          <a:r>
            <a:rPr lang="hu-HU" sz="2000" b="0" kern="1200" dirty="0" err="1" smtClean="0"/>
            <a:t>car</a:t>
          </a:r>
          <a:r>
            <a:rPr lang="hu-HU" sz="2000" b="0" kern="1200" dirty="0" smtClean="0"/>
            <a:t> </a:t>
          </a:r>
          <a:endParaRPr lang="hu-HU" sz="2000" b="0" kern="1200" dirty="0"/>
        </a:p>
      </dsp:txBody>
      <dsp:txXfrm>
        <a:off x="830102" y="1558139"/>
        <a:ext cx="3721757" cy="620863"/>
      </dsp:txXfrm>
    </dsp:sp>
    <dsp:sp modelId="{77369A5E-F6C2-4D8A-8BE6-7FB4464A5C4A}">
      <dsp:nvSpPr>
        <dsp:cNvPr id="0" name=""/>
        <dsp:cNvSpPr/>
      </dsp:nvSpPr>
      <dsp:spPr>
        <a:xfrm>
          <a:off x="4165782" y="500117"/>
          <a:ext cx="428672" cy="42867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000" kern="1200"/>
        </a:p>
      </dsp:txBody>
      <dsp:txXfrm>
        <a:off x="4262233" y="500117"/>
        <a:ext cx="235770" cy="322576"/>
      </dsp:txXfrm>
    </dsp:sp>
    <dsp:sp modelId="{85CC599C-19E7-46DA-9F9C-E17566F69EAD}">
      <dsp:nvSpPr>
        <dsp:cNvPr id="0" name=""/>
        <dsp:cNvSpPr/>
      </dsp:nvSpPr>
      <dsp:spPr>
        <a:xfrm>
          <a:off x="4571175" y="1265132"/>
          <a:ext cx="428672" cy="42867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000" kern="1200"/>
        </a:p>
      </dsp:txBody>
      <dsp:txXfrm>
        <a:off x="4667626" y="1265132"/>
        <a:ext cx="235770" cy="3225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7F1FD-E1C7-4A5B-826F-9563D848D066}">
      <dsp:nvSpPr>
        <dsp:cNvPr id="0" name=""/>
        <dsp:cNvSpPr/>
      </dsp:nvSpPr>
      <dsp:spPr>
        <a:xfrm>
          <a:off x="0" y="58771"/>
          <a:ext cx="7553944" cy="725399"/>
        </a:xfrm>
        <a:prstGeom prst="roundRect">
          <a:avLst/>
        </a:prstGeom>
        <a:solidFill>
          <a:srgbClr val="5081B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b="1" i="0" kern="1200" dirty="0" err="1" smtClean="0"/>
            <a:t>Honorary</a:t>
          </a:r>
          <a:r>
            <a:rPr lang="hu-HU" sz="3100" b="1" i="0" kern="1200" dirty="0" smtClean="0"/>
            <a:t> </a:t>
          </a:r>
          <a:r>
            <a:rPr lang="hu-HU" sz="3100" b="1" i="0" kern="1200" dirty="0" err="1" smtClean="0"/>
            <a:t>Doctors</a:t>
          </a:r>
          <a:r>
            <a:rPr lang="hu-HU" sz="3100" b="1" i="0" kern="1200" dirty="0" smtClean="0"/>
            <a:t> of Óbuda University</a:t>
          </a:r>
          <a:endParaRPr lang="en-US" sz="3100" b="1" i="0" kern="1200" dirty="0"/>
        </a:p>
      </dsp:txBody>
      <dsp:txXfrm>
        <a:off x="35411" y="94182"/>
        <a:ext cx="7483122" cy="6545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7F1FD-E1C7-4A5B-826F-9563D848D066}">
      <dsp:nvSpPr>
        <dsp:cNvPr id="0" name=""/>
        <dsp:cNvSpPr/>
      </dsp:nvSpPr>
      <dsp:spPr>
        <a:xfrm>
          <a:off x="0" y="271"/>
          <a:ext cx="7553944" cy="842400"/>
        </a:xfrm>
        <a:prstGeom prst="roundRect">
          <a:avLst/>
        </a:prstGeom>
        <a:solidFill>
          <a:srgbClr val="5081B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1" i="0" kern="1200" dirty="0" smtClean="0"/>
            <a:t>Óbuda University </a:t>
          </a:r>
          <a:endParaRPr lang="en-US" sz="3600" b="1" i="0" kern="1200" dirty="0"/>
        </a:p>
      </dsp:txBody>
      <dsp:txXfrm>
        <a:off x="41123" y="41394"/>
        <a:ext cx="7471698" cy="7601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A1BE9-F2C6-40D7-AD5A-58D57EF09F97}">
      <dsp:nvSpPr>
        <dsp:cNvPr id="0" name=""/>
        <dsp:cNvSpPr/>
      </dsp:nvSpPr>
      <dsp:spPr>
        <a:xfrm>
          <a:off x="0" y="200014"/>
          <a:ext cx="5996482" cy="277200"/>
        </a:xfrm>
        <a:prstGeom prst="rect">
          <a:avLst/>
        </a:prstGeom>
        <a:solidFill>
          <a:schemeClr val="bg1">
            <a:alpha val="90000"/>
          </a:schemeClr>
        </a:solidFill>
        <a:ln w="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426AF-CDC4-422A-A0C8-70625516B1FD}">
      <dsp:nvSpPr>
        <dsp:cNvPr id="0" name=""/>
        <dsp:cNvSpPr/>
      </dsp:nvSpPr>
      <dsp:spPr>
        <a:xfrm>
          <a:off x="288032" y="0"/>
          <a:ext cx="4197537" cy="324720"/>
        </a:xfrm>
        <a:prstGeom prst="roundRect">
          <a:avLst/>
        </a:prstGeom>
        <a:solidFill>
          <a:srgbClr val="5081BD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657" tIns="0" rIns="158657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>
              <a:solidFill>
                <a:schemeClr val="bg1"/>
              </a:solidFill>
            </a:rPr>
            <a:t>More </a:t>
          </a:r>
          <a:r>
            <a:rPr lang="hu-HU" sz="2400" b="1" kern="1200" dirty="0" err="1" smtClean="0">
              <a:solidFill>
                <a:schemeClr val="bg1"/>
              </a:solidFill>
            </a:rPr>
            <a:t>than</a:t>
          </a:r>
          <a:r>
            <a:rPr lang="hu-HU" sz="2400" b="1" kern="1200" dirty="0" smtClean="0">
              <a:solidFill>
                <a:schemeClr val="bg1"/>
              </a:solidFill>
            </a:rPr>
            <a:t> 13000 </a:t>
          </a:r>
          <a:r>
            <a:rPr lang="en-US" sz="2400" b="1" kern="1200" dirty="0" smtClean="0">
              <a:solidFill>
                <a:schemeClr val="bg1"/>
              </a:solidFill>
            </a:rPr>
            <a:t>Students</a:t>
          </a:r>
          <a:endParaRPr lang="hu-HU" sz="2400" b="1" kern="1200" dirty="0">
            <a:solidFill>
              <a:schemeClr val="bg1"/>
            </a:solidFill>
          </a:endParaRPr>
        </a:p>
      </dsp:txBody>
      <dsp:txXfrm>
        <a:off x="303884" y="15852"/>
        <a:ext cx="4165833" cy="293016"/>
      </dsp:txXfrm>
    </dsp:sp>
    <dsp:sp modelId="{7DC48C24-62B0-49F1-A40E-355CAF01F962}">
      <dsp:nvSpPr>
        <dsp:cNvPr id="0" name=""/>
        <dsp:cNvSpPr/>
      </dsp:nvSpPr>
      <dsp:spPr>
        <a:xfrm>
          <a:off x="0" y="534269"/>
          <a:ext cx="5996482" cy="1178100"/>
        </a:xfrm>
        <a:prstGeom prst="rect">
          <a:avLst/>
        </a:prstGeom>
        <a:solidFill>
          <a:srgbClr val="DDDDDD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394" tIns="229108" rIns="465394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>
              <a:solidFill>
                <a:srgbClr val="0070C0"/>
              </a:solidFill>
            </a:rPr>
            <a:t>Engineering</a:t>
          </a:r>
          <a:r>
            <a:rPr lang="hu-HU" sz="1800" b="1" kern="1200" noProof="0" dirty="0" smtClean="0">
              <a:solidFill>
                <a:srgbClr val="0070C0"/>
              </a:solidFill>
            </a:rPr>
            <a:t>			</a:t>
          </a:r>
          <a:endParaRPr lang="en-US" sz="1800" b="1" kern="1200" noProof="0" dirty="0">
            <a:solidFill>
              <a:srgbClr val="0070C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>
              <a:solidFill>
                <a:srgbClr val="0070C0"/>
              </a:solidFill>
            </a:rPr>
            <a:t>Economics</a:t>
          </a:r>
          <a:endParaRPr lang="en-US" sz="1800" b="1" kern="1200" noProof="0" dirty="0">
            <a:solidFill>
              <a:srgbClr val="0070C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1" kern="1200" noProof="0" dirty="0" err="1" smtClean="0">
              <a:solidFill>
                <a:srgbClr val="0070C0"/>
              </a:solidFill>
            </a:rPr>
            <a:t>Informatics</a:t>
          </a:r>
          <a:endParaRPr lang="en-US" sz="1800" b="1" kern="1200" noProof="0" dirty="0">
            <a:solidFill>
              <a:srgbClr val="0070C0"/>
            </a:solidFill>
          </a:endParaRPr>
        </a:p>
      </dsp:txBody>
      <dsp:txXfrm>
        <a:off x="0" y="534269"/>
        <a:ext cx="5996482" cy="1178100"/>
      </dsp:txXfrm>
    </dsp:sp>
    <dsp:sp modelId="{BAC5C784-D545-43C8-9578-8D8C61F5D10D}">
      <dsp:nvSpPr>
        <dsp:cNvPr id="0" name=""/>
        <dsp:cNvSpPr/>
      </dsp:nvSpPr>
      <dsp:spPr>
        <a:xfrm>
          <a:off x="288032" y="394754"/>
          <a:ext cx="4197537" cy="324720"/>
        </a:xfrm>
        <a:prstGeom prst="roundRect">
          <a:avLst/>
        </a:prstGeom>
        <a:solidFill>
          <a:srgbClr val="5081BD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657" tIns="0" rIns="158657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solidFill>
                <a:schemeClr val="bg1"/>
              </a:solidFill>
            </a:rPr>
            <a:t> </a:t>
          </a:r>
          <a:r>
            <a:rPr lang="en-US" sz="2000" b="1" kern="1200" dirty="0" smtClean="0">
              <a:solidFill>
                <a:schemeClr val="bg1"/>
              </a:solidFill>
            </a:rPr>
            <a:t>BSc </a:t>
          </a:r>
          <a:r>
            <a:rPr lang="hu-HU" sz="2000" b="1" kern="1200" dirty="0" err="1" smtClean="0">
              <a:solidFill>
                <a:schemeClr val="bg1"/>
              </a:solidFill>
            </a:rPr>
            <a:t>programs</a:t>
          </a:r>
          <a:endParaRPr lang="hu-HU" sz="2000" b="1" kern="1200" dirty="0">
            <a:solidFill>
              <a:schemeClr val="bg1"/>
            </a:solidFill>
          </a:endParaRPr>
        </a:p>
      </dsp:txBody>
      <dsp:txXfrm>
        <a:off x="303884" y="410606"/>
        <a:ext cx="4165833" cy="293016"/>
      </dsp:txXfrm>
    </dsp:sp>
    <dsp:sp modelId="{95C7D200-7A27-42CF-B10F-CF7E938B6D45}">
      <dsp:nvSpPr>
        <dsp:cNvPr id="0" name=""/>
        <dsp:cNvSpPr/>
      </dsp:nvSpPr>
      <dsp:spPr>
        <a:xfrm>
          <a:off x="0" y="1888222"/>
          <a:ext cx="5996482" cy="1801800"/>
        </a:xfrm>
        <a:prstGeom prst="rect">
          <a:avLst/>
        </a:prstGeom>
        <a:solidFill>
          <a:srgbClr val="DDDDDD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394" tIns="229108" rIns="465394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b="1" kern="1200" noProof="0" dirty="0">
            <a:solidFill>
              <a:srgbClr val="0070C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>
              <a:solidFill>
                <a:srgbClr val="0070C0"/>
              </a:solidFill>
            </a:rPr>
            <a:t>Engineering</a:t>
          </a:r>
          <a:endParaRPr lang="en-US" sz="1800" b="1" kern="1200" noProof="0" dirty="0">
            <a:solidFill>
              <a:srgbClr val="0070C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1" kern="1200" noProof="0" dirty="0" err="1" smtClean="0">
              <a:solidFill>
                <a:srgbClr val="0070C0"/>
              </a:solidFill>
            </a:rPr>
            <a:t>Informatics</a:t>
          </a:r>
          <a:endParaRPr lang="en-US" sz="1800" b="1" kern="1200" noProof="0" dirty="0">
            <a:solidFill>
              <a:srgbClr val="0070C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>
              <a:solidFill>
                <a:srgbClr val="0070C0"/>
              </a:solidFill>
            </a:rPr>
            <a:t>Economics</a:t>
          </a:r>
          <a:endParaRPr lang="en-US" sz="1800" b="1" kern="1200" noProof="0" dirty="0">
            <a:solidFill>
              <a:srgbClr val="0070C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>
              <a:solidFill>
                <a:srgbClr val="0070C0"/>
              </a:solidFill>
            </a:rPr>
            <a:t>Teacher Training</a:t>
          </a:r>
          <a:endParaRPr lang="en-US" sz="1800" b="1" kern="1200" noProof="0" dirty="0">
            <a:solidFill>
              <a:srgbClr val="0070C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1" kern="1200" noProof="0" dirty="0" err="1" smtClean="0">
              <a:solidFill>
                <a:srgbClr val="0070C0"/>
              </a:solidFill>
            </a:rPr>
            <a:t>Applied</a:t>
          </a:r>
          <a:r>
            <a:rPr lang="hu-HU" sz="1800" b="1" kern="1200" noProof="0" dirty="0" smtClean="0">
              <a:solidFill>
                <a:srgbClr val="0070C0"/>
              </a:solidFill>
            </a:rPr>
            <a:t> </a:t>
          </a:r>
          <a:r>
            <a:rPr lang="hu-HU" sz="1800" b="1" kern="1200" noProof="0" dirty="0" err="1" smtClean="0">
              <a:solidFill>
                <a:srgbClr val="0070C0"/>
              </a:solidFill>
            </a:rPr>
            <a:t>Mathematics</a:t>
          </a:r>
          <a:endParaRPr lang="en-US" sz="1800" b="1" kern="1200" noProof="0" dirty="0">
            <a:solidFill>
              <a:srgbClr val="0070C0"/>
            </a:solidFill>
          </a:endParaRPr>
        </a:p>
      </dsp:txBody>
      <dsp:txXfrm>
        <a:off x="0" y="1888222"/>
        <a:ext cx="5996482" cy="1801800"/>
      </dsp:txXfrm>
    </dsp:sp>
    <dsp:sp modelId="{FAD9B713-3326-40C1-9EA7-0289B32E4391}">
      <dsp:nvSpPr>
        <dsp:cNvPr id="0" name=""/>
        <dsp:cNvSpPr/>
      </dsp:nvSpPr>
      <dsp:spPr>
        <a:xfrm>
          <a:off x="288032" y="1811925"/>
          <a:ext cx="4197537" cy="324720"/>
        </a:xfrm>
        <a:prstGeom prst="roundRect">
          <a:avLst/>
        </a:prstGeom>
        <a:solidFill>
          <a:srgbClr val="5081BD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657" tIns="0" rIns="158657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solidFill>
                <a:schemeClr val="bg1"/>
              </a:solidFill>
            </a:rPr>
            <a:t>M</a:t>
          </a:r>
          <a:r>
            <a:rPr lang="en-US" sz="2000" b="1" kern="1200" dirty="0" err="1" smtClean="0">
              <a:solidFill>
                <a:schemeClr val="bg1"/>
              </a:solidFill>
            </a:rPr>
            <a:t>Sc</a:t>
          </a:r>
          <a:r>
            <a:rPr lang="en-US" sz="2000" b="1" kern="1200" dirty="0" smtClean="0">
              <a:solidFill>
                <a:schemeClr val="bg1"/>
              </a:solidFill>
            </a:rPr>
            <a:t> </a:t>
          </a:r>
          <a:r>
            <a:rPr lang="hu-HU" sz="2000" b="1" kern="1200" dirty="0" err="1" smtClean="0">
              <a:solidFill>
                <a:schemeClr val="bg1"/>
              </a:solidFill>
            </a:rPr>
            <a:t>programs</a:t>
          </a:r>
          <a:endParaRPr lang="hu-HU" sz="2000" b="1" kern="1200" dirty="0">
            <a:solidFill>
              <a:schemeClr val="bg1"/>
            </a:solidFill>
          </a:endParaRPr>
        </a:p>
      </dsp:txBody>
      <dsp:txXfrm>
        <a:off x="303884" y="1827777"/>
        <a:ext cx="4165833" cy="293016"/>
      </dsp:txXfrm>
    </dsp:sp>
    <dsp:sp modelId="{17FAFCB1-967C-418C-A0BF-E3CE9ED70023}">
      <dsp:nvSpPr>
        <dsp:cNvPr id="0" name=""/>
        <dsp:cNvSpPr/>
      </dsp:nvSpPr>
      <dsp:spPr>
        <a:xfrm>
          <a:off x="0" y="4097164"/>
          <a:ext cx="5996482" cy="1178100"/>
        </a:xfrm>
        <a:prstGeom prst="rect">
          <a:avLst/>
        </a:prstGeom>
        <a:solidFill>
          <a:srgbClr val="DDDDDD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394" tIns="229108" rIns="465394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1" kern="1200" noProof="0" dirty="0" err="1" smtClean="0">
              <a:solidFill>
                <a:srgbClr val="0070C0"/>
              </a:solidFill>
            </a:rPr>
            <a:t>Applied</a:t>
          </a:r>
          <a:r>
            <a:rPr lang="hu-HU" sz="1800" b="1" kern="1200" noProof="0" dirty="0" smtClean="0">
              <a:solidFill>
                <a:srgbClr val="0070C0"/>
              </a:solidFill>
            </a:rPr>
            <a:t> </a:t>
          </a:r>
          <a:r>
            <a:rPr lang="hu-HU" sz="1800" b="1" kern="1200" noProof="0" dirty="0" err="1" smtClean="0">
              <a:solidFill>
                <a:srgbClr val="0070C0"/>
              </a:solidFill>
            </a:rPr>
            <a:t>Informatics</a:t>
          </a:r>
          <a:r>
            <a:rPr lang="hu-HU" sz="1800" b="1" kern="1200" noProof="0" dirty="0" smtClean="0">
              <a:solidFill>
                <a:srgbClr val="0070C0"/>
              </a:solidFill>
            </a:rPr>
            <a:t> and </a:t>
          </a:r>
          <a:r>
            <a:rPr lang="hu-HU" sz="1800" b="1" kern="1200" noProof="0" dirty="0" err="1" smtClean="0">
              <a:solidFill>
                <a:srgbClr val="0070C0"/>
              </a:solidFill>
            </a:rPr>
            <a:t>Mathematics</a:t>
          </a:r>
          <a:endParaRPr lang="hu-HU" sz="1800" kern="1200" dirty="0">
            <a:solidFill>
              <a:srgbClr val="0070C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1" kern="1200" noProof="0" dirty="0" err="1" smtClean="0">
              <a:solidFill>
                <a:srgbClr val="0070C0"/>
              </a:solidFill>
            </a:rPr>
            <a:t>Safety</a:t>
          </a:r>
          <a:r>
            <a:rPr lang="hu-HU" sz="1800" b="1" kern="1200" noProof="0" dirty="0" smtClean="0">
              <a:solidFill>
                <a:srgbClr val="0070C0"/>
              </a:solidFill>
            </a:rPr>
            <a:t> and </a:t>
          </a:r>
          <a:r>
            <a:rPr lang="hu-HU" sz="1800" b="1" kern="1200" noProof="0" dirty="0" err="1" smtClean="0">
              <a:solidFill>
                <a:srgbClr val="0070C0"/>
              </a:solidFill>
            </a:rPr>
            <a:t>Security</a:t>
          </a:r>
          <a:r>
            <a:rPr lang="hu-HU" sz="1800" b="1" kern="1200" noProof="0" dirty="0" smtClean="0">
              <a:solidFill>
                <a:srgbClr val="0070C0"/>
              </a:solidFill>
            </a:rPr>
            <a:t> </a:t>
          </a:r>
          <a:r>
            <a:rPr lang="hu-HU" sz="1800" b="1" kern="1200" noProof="0" dirty="0" err="1" smtClean="0">
              <a:solidFill>
                <a:srgbClr val="0070C0"/>
              </a:solidFill>
            </a:rPr>
            <a:t>Sciences</a:t>
          </a:r>
          <a:endParaRPr lang="en-US" sz="1800" b="1" kern="1200" noProof="0" dirty="0">
            <a:solidFill>
              <a:srgbClr val="0070C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b="1" kern="1200" noProof="0" dirty="0" err="1" smtClean="0">
              <a:solidFill>
                <a:srgbClr val="0070C0"/>
              </a:solidFill>
            </a:rPr>
            <a:t>Material</a:t>
          </a:r>
          <a:r>
            <a:rPr lang="hu-HU" sz="1800" b="1" kern="1200" noProof="0" dirty="0" smtClean="0">
              <a:solidFill>
                <a:srgbClr val="0070C0"/>
              </a:solidFill>
            </a:rPr>
            <a:t> </a:t>
          </a:r>
          <a:r>
            <a:rPr lang="hu-HU" sz="1800" b="1" kern="1200" noProof="0" dirty="0" err="1" smtClean="0">
              <a:solidFill>
                <a:srgbClr val="0070C0"/>
              </a:solidFill>
            </a:rPr>
            <a:t>Sciences</a:t>
          </a:r>
          <a:r>
            <a:rPr lang="hu-HU" sz="1800" b="1" kern="1200" noProof="0" dirty="0" smtClean="0">
              <a:solidFill>
                <a:srgbClr val="0070C0"/>
              </a:solidFill>
            </a:rPr>
            <a:t> and Technologies</a:t>
          </a:r>
          <a:endParaRPr lang="en-US" sz="1800" b="1" kern="1200" noProof="0" dirty="0">
            <a:solidFill>
              <a:srgbClr val="0070C0"/>
            </a:solidFill>
          </a:endParaRPr>
        </a:p>
      </dsp:txBody>
      <dsp:txXfrm>
        <a:off x="0" y="4097164"/>
        <a:ext cx="5996482" cy="1178100"/>
      </dsp:txXfrm>
    </dsp:sp>
    <dsp:sp modelId="{545F5E23-4523-4C3E-81B6-F05A949898C7}">
      <dsp:nvSpPr>
        <dsp:cNvPr id="0" name=""/>
        <dsp:cNvSpPr/>
      </dsp:nvSpPr>
      <dsp:spPr>
        <a:xfrm>
          <a:off x="216023" y="3944692"/>
          <a:ext cx="4197537" cy="324720"/>
        </a:xfrm>
        <a:prstGeom prst="roundRect">
          <a:avLst/>
        </a:prstGeom>
        <a:solidFill>
          <a:srgbClr val="5081BD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657" tIns="0" rIns="158657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PhD School</a:t>
          </a:r>
          <a:r>
            <a:rPr lang="hu-HU" sz="2000" b="1" kern="1200" dirty="0" smtClean="0">
              <a:solidFill>
                <a:schemeClr val="bg1"/>
              </a:solidFill>
            </a:rPr>
            <a:t>s</a:t>
          </a:r>
          <a:endParaRPr lang="hu-HU" sz="2000" b="1" kern="1200" dirty="0">
            <a:solidFill>
              <a:schemeClr val="bg1"/>
            </a:solidFill>
          </a:endParaRPr>
        </a:p>
      </dsp:txBody>
      <dsp:txXfrm>
        <a:off x="231875" y="3960544"/>
        <a:ext cx="4165833" cy="2930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AA000-4C31-4A5B-A107-8B1570E7C829}">
      <dsp:nvSpPr>
        <dsp:cNvPr id="0" name=""/>
        <dsp:cNvSpPr/>
      </dsp:nvSpPr>
      <dsp:spPr>
        <a:xfrm>
          <a:off x="2560" y="70986"/>
          <a:ext cx="2031422" cy="14033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Gazdálkodási és menedzsment szak</a:t>
          </a:r>
          <a:endParaRPr lang="hu-HU" sz="1800" kern="1200" dirty="0"/>
        </a:p>
      </dsp:txBody>
      <dsp:txXfrm>
        <a:off x="2560" y="70986"/>
        <a:ext cx="2031422" cy="1403351"/>
      </dsp:txXfrm>
    </dsp:sp>
    <dsp:sp modelId="{39588D73-0822-4B39-9A82-A9BC263A0AAC}">
      <dsp:nvSpPr>
        <dsp:cNvPr id="0" name=""/>
        <dsp:cNvSpPr/>
      </dsp:nvSpPr>
      <dsp:spPr>
        <a:xfrm>
          <a:off x="2237125" y="70986"/>
          <a:ext cx="2031422" cy="14033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Gépészmérnöki szak</a:t>
          </a:r>
          <a:endParaRPr lang="hu-HU" sz="1800" kern="1200" dirty="0"/>
        </a:p>
      </dsp:txBody>
      <dsp:txXfrm>
        <a:off x="2237125" y="70986"/>
        <a:ext cx="2031422" cy="1403351"/>
      </dsp:txXfrm>
    </dsp:sp>
    <dsp:sp modelId="{8CF43F09-2B7F-4810-AA4A-DB730F9DCA10}">
      <dsp:nvSpPr>
        <dsp:cNvPr id="0" name=""/>
        <dsp:cNvSpPr/>
      </dsp:nvSpPr>
      <dsp:spPr>
        <a:xfrm>
          <a:off x="4471690" y="70986"/>
          <a:ext cx="2031422" cy="14033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Had- és biztonság-technikai mérnöki szak</a:t>
          </a:r>
          <a:endParaRPr lang="hu-HU" sz="1800" kern="1200" dirty="0"/>
        </a:p>
      </dsp:txBody>
      <dsp:txXfrm>
        <a:off x="4471690" y="70986"/>
        <a:ext cx="2031422" cy="1403351"/>
      </dsp:txXfrm>
    </dsp:sp>
    <dsp:sp modelId="{5267E8AA-20DA-47D3-B893-A2C4DE7BF9C2}">
      <dsp:nvSpPr>
        <dsp:cNvPr id="0" name=""/>
        <dsp:cNvSpPr/>
      </dsp:nvSpPr>
      <dsp:spPr>
        <a:xfrm>
          <a:off x="6706255" y="70986"/>
          <a:ext cx="2031422" cy="14033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Ipari termék- és formatervezői szak</a:t>
          </a:r>
          <a:endParaRPr lang="hu-HU" sz="1800" kern="1200" dirty="0"/>
        </a:p>
      </dsp:txBody>
      <dsp:txXfrm>
        <a:off x="6706255" y="70986"/>
        <a:ext cx="2031422" cy="1403351"/>
      </dsp:txXfrm>
    </dsp:sp>
    <dsp:sp modelId="{C05B17B5-05D9-4598-8AE2-3FD2BA300096}">
      <dsp:nvSpPr>
        <dsp:cNvPr id="0" name=""/>
        <dsp:cNvSpPr/>
      </dsp:nvSpPr>
      <dsp:spPr>
        <a:xfrm>
          <a:off x="2560" y="1677480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Kereskedelem és marketing szak</a:t>
          </a:r>
          <a:endParaRPr lang="hu-HU" sz="1800" kern="1200" dirty="0"/>
        </a:p>
      </dsp:txBody>
      <dsp:txXfrm>
        <a:off x="2560" y="1677480"/>
        <a:ext cx="2031422" cy="1218853"/>
      </dsp:txXfrm>
    </dsp:sp>
    <dsp:sp modelId="{BE6449AC-F53F-42F9-83BF-0491C5C5CC0B}">
      <dsp:nvSpPr>
        <dsp:cNvPr id="0" name=""/>
        <dsp:cNvSpPr/>
      </dsp:nvSpPr>
      <dsp:spPr>
        <a:xfrm>
          <a:off x="2237125" y="1677480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Könnyűipari mérnöki szak</a:t>
          </a:r>
          <a:endParaRPr lang="hu-HU" sz="1800" kern="1200" dirty="0"/>
        </a:p>
      </dsp:txBody>
      <dsp:txXfrm>
        <a:off x="2237125" y="1677480"/>
        <a:ext cx="2031422" cy="1218853"/>
      </dsp:txXfrm>
    </dsp:sp>
    <dsp:sp modelId="{E003DCFC-ABB2-425C-8B0D-BC8A30E35CF4}">
      <dsp:nvSpPr>
        <dsp:cNvPr id="0" name=""/>
        <dsp:cNvSpPr/>
      </dsp:nvSpPr>
      <dsp:spPr>
        <a:xfrm>
          <a:off x="4471690" y="1677480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/>
            <a:t>Környezetmér-nöki</a:t>
          </a:r>
          <a:r>
            <a:rPr lang="hu-HU" sz="1800" b="1" kern="1200" dirty="0" smtClean="0"/>
            <a:t> szak</a:t>
          </a:r>
          <a:endParaRPr lang="hu-HU" sz="1800" kern="1200" dirty="0"/>
        </a:p>
      </dsp:txBody>
      <dsp:txXfrm>
        <a:off x="4471690" y="1677480"/>
        <a:ext cx="2031422" cy="1218853"/>
      </dsp:txXfrm>
    </dsp:sp>
    <dsp:sp modelId="{B872C7CA-3E5C-41F0-B205-58D492DEC723}">
      <dsp:nvSpPr>
        <dsp:cNvPr id="0" name=""/>
        <dsp:cNvSpPr/>
      </dsp:nvSpPr>
      <dsp:spPr>
        <a:xfrm>
          <a:off x="6706255" y="1677480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Mechatronikai mérnöki szak</a:t>
          </a:r>
          <a:endParaRPr lang="hu-HU" sz="1800" kern="1200" dirty="0"/>
        </a:p>
      </dsp:txBody>
      <dsp:txXfrm>
        <a:off x="6706255" y="1677480"/>
        <a:ext cx="2031422" cy="1218853"/>
      </dsp:txXfrm>
    </dsp:sp>
    <dsp:sp modelId="{60420F5A-BA9C-4047-8888-CE2F210EDB87}">
      <dsp:nvSpPr>
        <dsp:cNvPr id="0" name=""/>
        <dsp:cNvSpPr/>
      </dsp:nvSpPr>
      <dsp:spPr>
        <a:xfrm>
          <a:off x="2560" y="3099476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Mérnök informatikus szak</a:t>
          </a:r>
          <a:endParaRPr lang="hu-HU" sz="1800" kern="1200" dirty="0"/>
        </a:p>
      </dsp:txBody>
      <dsp:txXfrm>
        <a:off x="2560" y="3099476"/>
        <a:ext cx="2031422" cy="1218853"/>
      </dsp:txXfrm>
    </dsp:sp>
    <dsp:sp modelId="{C5FE8C94-D1D8-4358-A916-21FFD83CCE40}">
      <dsp:nvSpPr>
        <dsp:cNvPr id="0" name=""/>
        <dsp:cNvSpPr/>
      </dsp:nvSpPr>
      <dsp:spPr>
        <a:xfrm>
          <a:off x="2237125" y="3099476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Műszaki menedzser szak</a:t>
          </a:r>
          <a:endParaRPr lang="hu-HU" sz="1800" kern="1200" dirty="0"/>
        </a:p>
      </dsp:txBody>
      <dsp:txXfrm>
        <a:off x="2237125" y="3099476"/>
        <a:ext cx="2031422" cy="1218853"/>
      </dsp:txXfrm>
    </dsp:sp>
    <dsp:sp modelId="{286CD1AA-AFBD-403D-92D7-4515399652C6}">
      <dsp:nvSpPr>
        <dsp:cNvPr id="0" name=""/>
        <dsp:cNvSpPr/>
      </dsp:nvSpPr>
      <dsp:spPr>
        <a:xfrm>
          <a:off x="4471690" y="3099476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Műszaki szakoktató szak</a:t>
          </a:r>
          <a:endParaRPr lang="hu-HU" sz="1800" kern="1200" dirty="0"/>
        </a:p>
      </dsp:txBody>
      <dsp:txXfrm>
        <a:off x="4471690" y="3099476"/>
        <a:ext cx="2031422" cy="1218853"/>
      </dsp:txXfrm>
    </dsp:sp>
    <dsp:sp modelId="{453B4BB4-1667-437B-A551-558417EA10C4}">
      <dsp:nvSpPr>
        <dsp:cNvPr id="0" name=""/>
        <dsp:cNvSpPr/>
      </dsp:nvSpPr>
      <dsp:spPr>
        <a:xfrm>
          <a:off x="6706255" y="3099476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/>
            <a:t>Villamosmér-nöki</a:t>
          </a:r>
          <a:r>
            <a:rPr lang="hu-HU" sz="1800" b="1" kern="1200" dirty="0" smtClean="0"/>
            <a:t> szak</a:t>
          </a:r>
          <a:endParaRPr lang="hu-HU" sz="1800" kern="1200" dirty="0"/>
        </a:p>
      </dsp:txBody>
      <dsp:txXfrm>
        <a:off x="6706255" y="3099476"/>
        <a:ext cx="2031422" cy="1218853"/>
      </dsp:txXfrm>
    </dsp:sp>
    <dsp:sp modelId="{2CA79C56-9CC0-4706-98ED-ECA1D129F955}">
      <dsp:nvSpPr>
        <dsp:cNvPr id="0" name=""/>
        <dsp:cNvSpPr/>
      </dsp:nvSpPr>
      <dsp:spPr>
        <a:xfrm>
          <a:off x="3354408" y="4521472"/>
          <a:ext cx="2031422" cy="121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/>
            <a:t>Villamosmér-nöki</a:t>
          </a:r>
          <a:r>
            <a:rPr lang="hu-HU" sz="1800" b="1" kern="1200" dirty="0" smtClean="0"/>
            <a:t> szak angol nyelven</a:t>
          </a:r>
          <a:endParaRPr lang="hu-HU" sz="1800" kern="1200" dirty="0"/>
        </a:p>
      </dsp:txBody>
      <dsp:txXfrm>
        <a:off x="3354408" y="4521472"/>
        <a:ext cx="2031422" cy="1218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BF7CA49-C075-448D-81EA-8763128B6E13}" type="datetimeFigureOut">
              <a:rPr lang="hu-HU"/>
              <a:pPr>
                <a:defRPr/>
              </a:pPr>
              <a:t>2017.05.22.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283830"/>
            <a:ext cx="2889938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777607" y="9283830"/>
            <a:ext cx="2889938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D78C2FF-A4D6-43DE-AC88-5F4F9ABB1C0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424174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CEE6FC5-8D10-4DAB-8AEB-338912F59FB2}" type="datetimeFigureOut">
              <a:rPr lang="hu-HU"/>
              <a:pPr>
                <a:defRPr/>
              </a:pPr>
              <a:t>2017.05.22.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3425"/>
            <a:ext cx="4884738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66909" y="4642763"/>
            <a:ext cx="5335270" cy="4398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889938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777607" y="9283830"/>
            <a:ext cx="2889938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D72AA93-2B69-4954-843E-1E3177469D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431917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777607" y="9283830"/>
            <a:ext cx="2889938" cy="48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96" tIns="44599" rIns="89196" bIns="44599" anchor="b"/>
          <a:lstStyle>
            <a:lvl1pPr defTabSz="8905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905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905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905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905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686F9EFD-4534-4276-974C-BE3D1EA888DB}" type="slidenum">
              <a:rPr lang="en-GB" sz="1200"/>
              <a:pPr algn="r" eaLnBrk="1" hangingPunct="1"/>
              <a:t>1</a:t>
            </a:fld>
            <a:endParaRPr lang="en-GB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196" tIns="44599" rIns="89196" bIns="4459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25605" name="Élőfej helye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65537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08FCA0-14AB-4B43-B6E2-28B27F995DDF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50226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A5614A-3ACC-435C-BB4E-E00282E06E3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4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574254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261798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0A7C1-9AF0-4E59-B248-118F3349C94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05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75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673799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21722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18233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EFA32-746A-469B-8657-1D501C787972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512EC-D080-4240-8EFA-8DC867ED1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3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26E1-2356-4DD8-A60F-C59CDB2E3FA1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302CF-F58D-433F-B031-6608C98BF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9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CF7AD-FC4F-43BF-9CD3-67362A87F0D1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5DD92-1AC4-4FAE-8382-2369CB642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91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11288" y="228600"/>
            <a:ext cx="728345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79450" y="1758950"/>
            <a:ext cx="3816350" cy="4217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758950"/>
            <a:ext cx="3817938" cy="4217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F2543-B4B8-4F0A-AD38-CE8DF6122BB0}" type="datetime2">
              <a:rPr lang="en-US"/>
              <a:pPr>
                <a:defRPr/>
              </a:pPr>
              <a:t>Monday, May 22, 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924550" y="62357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SOFA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CF457-5099-4907-8197-C5BA40FA4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539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A4DDA-FC30-4B5A-8360-AADF9C967084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1244E-F993-4E12-A9D1-34FE567A1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3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56A3B-CF0B-4B71-BA99-339235A9C143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7EEF4-DE3B-4382-AAF0-CC17B1A84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5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85742-5C8C-46C4-92DB-70F50C9135CC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0F01C-A229-41E4-89D8-F9E4066D5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7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AB57A-75E4-43F3-8A36-C5A17FDD2CBB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4E1D-43C1-46CF-A771-A2C9C17F0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73B94-2CA0-4A78-ACBB-EDBC9C12EE66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F71F8-2BD6-4955-97C2-289E4CD61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7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FF8C0-3B4D-40D9-B0BD-F9241E106E01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45CC1-26E4-477A-A118-84535A47F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5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75BC4-CC89-4361-BF40-F65A6EA37067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EE138-03AA-4903-B3F8-CD99F21AE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63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73E09-8CEA-476F-8816-8BC095881EE3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E83D0-35BC-4653-9321-0167B18EB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2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fld id="{E33178BA-3746-47AD-9CD2-A16C88B20A97}" type="datetime4">
              <a:rPr lang="en-US"/>
              <a:pPr>
                <a:defRPr/>
              </a:pPr>
              <a:t>May 22, 2017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D1DF3096-3AE0-4204-9A7B-4053811FC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18" Type="http://schemas.openxmlformats.org/officeDocument/2006/relationships/diagramData" Target="../diagrams/data12.xml"/><Relationship Id="rId26" Type="http://schemas.openxmlformats.org/officeDocument/2006/relationships/diagramColors" Target="../diagrams/colors13.xml"/><Relationship Id="rId3" Type="http://schemas.openxmlformats.org/officeDocument/2006/relationships/diagramData" Target="../diagrams/data9.xml"/><Relationship Id="rId21" Type="http://schemas.openxmlformats.org/officeDocument/2006/relationships/diagramColors" Target="../diagrams/colors12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5" Type="http://schemas.openxmlformats.org/officeDocument/2006/relationships/diagramQuickStyle" Target="../diagrams/quickStyle13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11.xml"/><Relationship Id="rId20" Type="http://schemas.openxmlformats.org/officeDocument/2006/relationships/diagramQuickStyle" Target="../diagrams/quickStyle12.xml"/><Relationship Id="rId29" Type="http://schemas.openxmlformats.org/officeDocument/2006/relationships/diagramLayout" Target="../diagrams/layout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24" Type="http://schemas.openxmlformats.org/officeDocument/2006/relationships/diagramLayout" Target="../diagrams/layout13.xml"/><Relationship Id="rId32" Type="http://schemas.microsoft.com/office/2007/relationships/diagramDrawing" Target="../diagrams/drawing14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23" Type="http://schemas.openxmlformats.org/officeDocument/2006/relationships/diagramData" Target="../diagrams/data13.xml"/><Relationship Id="rId28" Type="http://schemas.openxmlformats.org/officeDocument/2006/relationships/diagramData" Target="../diagrams/data14.xml"/><Relationship Id="rId10" Type="http://schemas.openxmlformats.org/officeDocument/2006/relationships/diagramQuickStyle" Target="../diagrams/quickStyle10.xml"/><Relationship Id="rId19" Type="http://schemas.openxmlformats.org/officeDocument/2006/relationships/diagramLayout" Target="../diagrams/layout12.xml"/><Relationship Id="rId31" Type="http://schemas.openxmlformats.org/officeDocument/2006/relationships/diagramColors" Target="../diagrams/colors14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Relationship Id="rId22" Type="http://schemas.microsoft.com/office/2007/relationships/diagramDrawing" Target="../diagrams/drawing12.xml"/><Relationship Id="rId27" Type="http://schemas.microsoft.com/office/2007/relationships/diagramDrawing" Target="../diagrams/drawing13.xml"/><Relationship Id="rId30" Type="http://schemas.openxmlformats.org/officeDocument/2006/relationships/diagramQuickStyle" Target="../diagrams/quickStyl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hyperlink" Target="http://uni-obuda.hu/journal/" TargetMode="External"/><Relationship Id="rId7" Type="http://schemas.openxmlformats.org/officeDocument/2006/relationships/diagramColors" Target="../diagrams/colors1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emf"/><Relationship Id="rId10" Type="http://schemas.openxmlformats.org/officeDocument/2006/relationships/image" Target="../media/image38.jpeg"/><Relationship Id="rId4" Type="http://schemas.openxmlformats.org/officeDocument/2006/relationships/image" Target="../media/image32.emf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13" Type="http://schemas.openxmlformats.org/officeDocument/2006/relationships/diagramLayout" Target="../diagrams/layout19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12" Type="http://schemas.openxmlformats.org/officeDocument/2006/relationships/diagramData" Target="../diagrams/data19.xml"/><Relationship Id="rId2" Type="http://schemas.openxmlformats.org/officeDocument/2006/relationships/diagramData" Target="../diagrams/data17.xml"/><Relationship Id="rId16" Type="http://schemas.microsoft.com/office/2007/relationships/diagramDrawing" Target="../diagrams/drawing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5" Type="http://schemas.openxmlformats.org/officeDocument/2006/relationships/diagramColors" Target="../diagrams/colors19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Relationship Id="rId14" Type="http://schemas.openxmlformats.org/officeDocument/2006/relationships/diagramQuickStyle" Target="../diagrams/quickStyl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65.jpe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3" Type="http://schemas.openxmlformats.org/officeDocument/2006/relationships/image" Target="../media/image66.jpeg"/><Relationship Id="rId7" Type="http://schemas.openxmlformats.org/officeDocument/2006/relationships/diagramQuickStyle" Target="../diagrams/quickStyle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1.xml"/><Relationship Id="rId5" Type="http://schemas.openxmlformats.org/officeDocument/2006/relationships/diagramData" Target="../diagrams/data21.xml"/><Relationship Id="rId4" Type="http://schemas.openxmlformats.org/officeDocument/2006/relationships/image" Target="../media/image67.jpeg"/><Relationship Id="rId9" Type="http://schemas.microsoft.com/office/2007/relationships/diagramDrawing" Target="../diagrams/drawin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w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3.png"/><Relationship Id="rId18" Type="http://schemas.microsoft.com/office/2007/relationships/diagramDrawing" Target="../diagrams/drawing5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12" Type="http://schemas.microsoft.com/office/2007/relationships/diagramDrawing" Target="../diagrams/drawing4.xml"/><Relationship Id="rId17" Type="http://schemas.openxmlformats.org/officeDocument/2006/relationships/diagramColors" Target="../diagrams/colors5.xml"/><Relationship Id="rId2" Type="http://schemas.openxmlformats.org/officeDocument/2006/relationships/diagramData" Target="../diagrams/data3.xml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5" Type="http://schemas.openxmlformats.org/officeDocument/2006/relationships/diagramLayout" Target="../diagrams/layout5.xml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14.jpeg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Relationship Id="rId1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5.jpe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17.jpeg"/><Relationship Id="rId10" Type="http://schemas.microsoft.com/office/2007/relationships/diagramDrawing" Target="../diagrams/drawing6.xml"/><Relationship Id="rId4" Type="http://schemas.openxmlformats.org/officeDocument/2006/relationships/image" Target="../media/image16.jpeg"/><Relationship Id="rId9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000125" y="4437063"/>
            <a:ext cx="81438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hu-HU" sz="7200" b="1" kern="0">
                <a:solidFill>
                  <a:srgbClr val="FFCC99"/>
                </a:solidFill>
                <a:latin typeface="+mj-lt"/>
                <a:ea typeface="+mj-ea"/>
                <a:cs typeface="+mj-cs"/>
              </a:rPr>
              <a:t>Óbuda University</a:t>
            </a:r>
            <a:endParaRPr lang="en-GB" sz="2400" i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8532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6" name="Csoportba foglalás 4"/>
          <p:cNvGrpSpPr>
            <a:grpSpLocks/>
          </p:cNvGrpSpPr>
          <p:nvPr/>
        </p:nvGrpSpPr>
        <p:grpSpPr bwMode="auto">
          <a:xfrm>
            <a:off x="1004888" y="333375"/>
            <a:ext cx="4487862" cy="655638"/>
            <a:chOff x="0" y="0"/>
            <a:chExt cx="4488872" cy="656213"/>
          </a:xfrm>
        </p:grpSpPr>
        <p:sp>
          <p:nvSpPr>
            <p:cNvPr id="7" name="Lekerekített téglalap 6"/>
            <p:cNvSpPr/>
            <p:nvPr/>
          </p:nvSpPr>
          <p:spPr>
            <a:xfrm>
              <a:off x="0" y="0"/>
              <a:ext cx="4488872" cy="656213"/>
            </a:xfrm>
            <a:prstGeom prst="roundRect">
              <a:avLst/>
            </a:prstGeom>
            <a:solidFill>
              <a:srgbClr val="2472B2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Lekerekített téglalap 4"/>
            <p:cNvSpPr/>
            <p:nvPr/>
          </p:nvSpPr>
          <p:spPr>
            <a:xfrm>
              <a:off x="31757" y="31778"/>
              <a:ext cx="4425358" cy="5926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3200" b="1" dirty="0"/>
                <a:t>Óbuda University</a:t>
              </a:r>
            </a:p>
          </p:txBody>
        </p:sp>
      </p:grpSp>
      <p:grpSp>
        <p:nvGrpSpPr>
          <p:cNvPr id="3077" name="Csoportba foglalás 8"/>
          <p:cNvGrpSpPr>
            <a:grpSpLocks/>
          </p:cNvGrpSpPr>
          <p:nvPr/>
        </p:nvGrpSpPr>
        <p:grpSpPr bwMode="auto">
          <a:xfrm>
            <a:off x="3924300" y="5843588"/>
            <a:ext cx="4975225" cy="733425"/>
            <a:chOff x="0" y="287687"/>
            <a:chExt cx="4975761" cy="733590"/>
          </a:xfrm>
        </p:grpSpPr>
        <p:sp>
          <p:nvSpPr>
            <p:cNvPr id="10" name="Lekerekített téglalap 9"/>
            <p:cNvSpPr/>
            <p:nvPr/>
          </p:nvSpPr>
          <p:spPr>
            <a:xfrm>
              <a:off x="0" y="287687"/>
              <a:ext cx="4975761" cy="733590"/>
            </a:xfrm>
            <a:prstGeom prst="roundRect">
              <a:avLst/>
            </a:prstGeom>
            <a:solidFill>
              <a:srgbClr val="1F62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ekerekített téglalap 4"/>
            <p:cNvSpPr/>
            <p:nvPr/>
          </p:nvSpPr>
          <p:spPr>
            <a:xfrm>
              <a:off x="36517" y="324207"/>
              <a:ext cx="4902728" cy="6605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la-Latn" sz="3200" b="1" dirty="0"/>
                <a:t>Pro Sciencia et Futuro</a:t>
              </a:r>
              <a:endParaRPr lang="hu-HU" sz="3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151906" y="296883"/>
          <a:ext cx="7553944" cy="84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10346961"/>
              </p:ext>
            </p:extLst>
          </p:nvPr>
        </p:nvGraphicFramePr>
        <p:xfrm>
          <a:off x="1835696" y="1268760"/>
          <a:ext cx="5996482" cy="5287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5219700" y="1973263"/>
            <a:ext cx="2520950" cy="646331"/>
          </a:xfrm>
          <a:prstGeom prst="rect">
            <a:avLst/>
          </a:prstGeom>
          <a:solidFill>
            <a:schemeClr val="bg1"/>
          </a:solidFill>
          <a:ln w="222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b="1" dirty="0">
                <a:solidFill>
                  <a:srgbClr val="002060"/>
                </a:solidFill>
              </a:rPr>
              <a:t>14 </a:t>
            </a:r>
            <a:r>
              <a:rPr lang="hu-HU" b="1" dirty="0" err="1">
                <a:solidFill>
                  <a:srgbClr val="002060"/>
                </a:solidFill>
              </a:rPr>
              <a:t>basic</a:t>
            </a:r>
            <a:r>
              <a:rPr lang="hu-HU" b="1" dirty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courses</a:t>
            </a:r>
            <a:endParaRPr lang="hu-HU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hu-HU" dirty="0">
                <a:solidFill>
                  <a:srgbClr val="FF0000"/>
                </a:solidFill>
              </a:rPr>
              <a:t>7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in</a:t>
            </a:r>
            <a:r>
              <a:rPr lang="hu-HU" dirty="0" smtClean="0">
                <a:solidFill>
                  <a:srgbClr val="FF0000"/>
                </a:solidFill>
              </a:rPr>
              <a:t> English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5252648" y="3394533"/>
            <a:ext cx="2520950" cy="646331"/>
          </a:xfrm>
          <a:prstGeom prst="rect">
            <a:avLst/>
          </a:prstGeom>
          <a:solidFill>
            <a:schemeClr val="bg1"/>
          </a:solidFill>
          <a:ln w="222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b="1" dirty="0" smtClean="0">
                <a:solidFill>
                  <a:srgbClr val="002060"/>
                </a:solidFill>
              </a:rPr>
              <a:t>10 </a:t>
            </a:r>
            <a:r>
              <a:rPr lang="hu-HU" b="1" dirty="0" err="1">
                <a:solidFill>
                  <a:srgbClr val="002060"/>
                </a:solidFill>
              </a:rPr>
              <a:t>master</a:t>
            </a:r>
            <a:r>
              <a:rPr lang="hu-HU" b="1" dirty="0">
                <a:solidFill>
                  <a:srgbClr val="002060"/>
                </a:solidFill>
              </a:rPr>
              <a:t> </a:t>
            </a:r>
            <a:r>
              <a:rPr lang="hu-HU" b="1" dirty="0" err="1">
                <a:solidFill>
                  <a:srgbClr val="002060"/>
                </a:solidFill>
              </a:rPr>
              <a:t>courses</a:t>
            </a:r>
            <a:endParaRPr lang="hu-HU" b="1" dirty="0">
              <a:solidFill>
                <a:srgbClr val="002060"/>
              </a:solidFill>
            </a:endParaRPr>
          </a:p>
          <a:p>
            <a:pPr eaLnBrk="1" hangingPunct="1"/>
            <a:r>
              <a:rPr lang="hu-HU" dirty="0" smtClean="0">
                <a:solidFill>
                  <a:srgbClr val="FF0000"/>
                </a:solidFill>
              </a:rPr>
              <a:t>3  </a:t>
            </a:r>
            <a:r>
              <a:rPr lang="hu-HU" dirty="0" err="1">
                <a:solidFill>
                  <a:srgbClr val="FF0000"/>
                </a:solidFill>
              </a:rPr>
              <a:t>in</a:t>
            </a:r>
            <a:r>
              <a:rPr lang="hu-HU" dirty="0">
                <a:solidFill>
                  <a:srgbClr val="FF0000"/>
                </a:solidFill>
              </a:rPr>
              <a:t> English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>
            <a:spLocks noChangeArrowheads="1"/>
          </p:cNvSpPr>
          <p:nvPr/>
        </p:nvSpPr>
        <p:spPr bwMode="auto">
          <a:xfrm>
            <a:off x="5254235" y="5151722"/>
            <a:ext cx="2519363" cy="369887"/>
          </a:xfrm>
          <a:prstGeom prst="rect">
            <a:avLst/>
          </a:prstGeom>
          <a:solidFill>
            <a:schemeClr val="bg1"/>
          </a:solidFill>
          <a:ln w="222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b="1">
                <a:solidFill>
                  <a:srgbClr val="002060"/>
                </a:solidFill>
              </a:rPr>
              <a:t>3 PhD programs</a:t>
            </a:r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5219700" y="1268760"/>
            <a:ext cx="2519363" cy="369887"/>
          </a:xfrm>
          <a:prstGeom prst="rect">
            <a:avLst/>
          </a:prstGeom>
          <a:solidFill>
            <a:schemeClr val="bg1"/>
          </a:solidFill>
          <a:ln w="222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b="1" dirty="0" smtClean="0">
                <a:solidFill>
                  <a:srgbClr val="FF0000"/>
                </a:solidFill>
              </a:rPr>
              <a:t>250 </a:t>
            </a:r>
            <a:r>
              <a:rPr lang="hu-HU" b="1" dirty="0" err="1" smtClean="0">
                <a:solidFill>
                  <a:srgbClr val="FF0000"/>
                </a:solidFill>
              </a:rPr>
              <a:t>foreign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students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rtalom helye 6"/>
          <p:cNvGraphicFramePr>
            <a:graphicFrameLocks/>
          </p:cNvGraphicFramePr>
          <p:nvPr/>
        </p:nvGraphicFramePr>
        <p:xfrm>
          <a:off x="403761" y="603661"/>
          <a:ext cx="8740239" cy="5811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églalap 7"/>
          <p:cNvSpPr/>
          <p:nvPr/>
        </p:nvSpPr>
        <p:spPr>
          <a:xfrm>
            <a:off x="-3175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aphicFrame>
        <p:nvGraphicFramePr>
          <p:cNvPr id="11" name="Diagram 10"/>
          <p:cNvGraphicFramePr/>
          <p:nvPr/>
        </p:nvGraphicFramePr>
        <p:xfrm>
          <a:off x="169592" y="166254"/>
          <a:ext cx="8736902" cy="938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3428350" y="366155"/>
          <a:ext cx="5264387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2" name="Csoportba foglalás 9"/>
          <p:cNvGrpSpPr/>
          <p:nvPr/>
        </p:nvGrpSpPr>
        <p:grpSpPr>
          <a:xfrm>
            <a:off x="6701812" y="344384"/>
            <a:ext cx="2014675" cy="593768"/>
            <a:chOff x="0" y="28533"/>
            <a:chExt cx="5264387" cy="603465"/>
          </a:xfrm>
          <a:solidFill>
            <a:srgbClr val="2370AF"/>
          </a:solidFill>
          <a:effectLst/>
        </p:grpSpPr>
        <p:sp>
          <p:nvSpPr>
            <p:cNvPr id="12" name="Lekerekített téglalap 11"/>
            <p:cNvSpPr/>
            <p:nvPr/>
          </p:nvSpPr>
          <p:spPr>
            <a:xfrm>
              <a:off x="0" y="47501"/>
              <a:ext cx="5264387" cy="584497"/>
            </a:xfrm>
            <a:prstGeom prst="roundRect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13" name="Lekerekített téglalap 4"/>
            <p:cNvSpPr/>
            <p:nvPr/>
          </p:nvSpPr>
          <p:spPr>
            <a:xfrm>
              <a:off x="28533" y="28533"/>
              <a:ext cx="5207321" cy="527431"/>
            </a:xfrm>
            <a:prstGeom prst="rect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3000" b="1" dirty="0">
                  <a:solidFill>
                    <a:schemeClr val="bg1"/>
                  </a:solidFill>
                </a:rPr>
                <a:t>PhD</a:t>
              </a:r>
            </a:p>
          </p:txBody>
        </p:sp>
      </p:grpSp>
      <p:graphicFrame>
        <p:nvGraphicFramePr>
          <p:cNvPr id="23" name="Tartalom hely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254928"/>
              </p:ext>
            </p:extLst>
          </p:nvPr>
        </p:nvGraphicFramePr>
        <p:xfrm>
          <a:off x="403761" y="642023"/>
          <a:ext cx="8740239" cy="5811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4" name="Tartalom hely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69666"/>
              </p:ext>
            </p:extLst>
          </p:nvPr>
        </p:nvGraphicFramePr>
        <p:xfrm>
          <a:off x="843148" y="1289789"/>
          <a:ext cx="788521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28" name="Tartalom hely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330246"/>
              </p:ext>
            </p:extLst>
          </p:nvPr>
        </p:nvGraphicFramePr>
        <p:xfrm>
          <a:off x="1641532" y="1639337"/>
          <a:ext cx="6264696" cy="341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77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24" grpId="0">
        <p:bldAsOne/>
      </p:bldGraphic>
      <p:bldGraphic spid="2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639753"/>
              </p:ext>
            </p:extLst>
          </p:nvPr>
        </p:nvGraphicFramePr>
        <p:xfrm>
          <a:off x="683568" y="0"/>
          <a:ext cx="846043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16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 bwMode="auto">
          <a:xfrm>
            <a:off x="2195736" y="188913"/>
            <a:ext cx="6575201" cy="1007839"/>
          </a:xfrm>
          <a:prstGeom prst="roundRect">
            <a:avLst/>
          </a:prstGeom>
          <a:solidFill>
            <a:srgbClr val="2370A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hu-HU" sz="4000" b="1" dirty="0" err="1" smtClean="0"/>
              <a:t>Knowledge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Centres</a:t>
            </a:r>
            <a:endParaRPr lang="hu-HU" sz="4000" b="1" dirty="0"/>
          </a:p>
        </p:txBody>
      </p:sp>
      <p:grpSp>
        <p:nvGrpSpPr>
          <p:cNvPr id="8" name="Csoportba foglalás 5"/>
          <p:cNvGrpSpPr>
            <a:grpSpLocks/>
          </p:cNvGrpSpPr>
          <p:nvPr/>
        </p:nvGrpSpPr>
        <p:grpSpPr bwMode="auto">
          <a:xfrm>
            <a:off x="697343" y="1462677"/>
            <a:ext cx="8478233" cy="5998772"/>
            <a:chOff x="-81254" y="125510"/>
            <a:chExt cx="7995576" cy="5891191"/>
          </a:xfrm>
        </p:grpSpPr>
        <p:sp>
          <p:nvSpPr>
            <p:cNvPr id="9" name="Lekerekített téglalap 8"/>
            <p:cNvSpPr/>
            <p:nvPr/>
          </p:nvSpPr>
          <p:spPr>
            <a:xfrm>
              <a:off x="-81254" y="125510"/>
              <a:ext cx="7715250" cy="5309535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Lekerekített téglalap 4"/>
            <p:cNvSpPr/>
            <p:nvPr/>
          </p:nvSpPr>
          <p:spPr>
            <a:xfrm>
              <a:off x="41573" y="642238"/>
              <a:ext cx="7872749" cy="53744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marL="457200" indent="-457200" defTabSz="1422400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hu-HU" sz="2000" b="1" dirty="0" smtClean="0">
                  <a:solidFill>
                    <a:srgbClr val="0070C0"/>
                  </a:solidFill>
                </a:rPr>
                <a:t>Antal </a:t>
              </a:r>
              <a:r>
                <a:rPr lang="hu-HU" sz="2000" b="1" dirty="0" err="1" smtClean="0">
                  <a:solidFill>
                    <a:srgbClr val="0070C0"/>
                  </a:solidFill>
                </a:rPr>
                <a:t>Bejczy</a:t>
              </a:r>
              <a:r>
                <a:rPr lang="hu-HU" sz="2000" b="1" dirty="0" smtClean="0">
                  <a:solidFill>
                    <a:srgbClr val="0070C0"/>
                  </a:solidFill>
                </a:rPr>
                <a:t> Centre </a:t>
              </a:r>
              <a:r>
                <a:rPr lang="hu-HU" sz="2000" b="1" dirty="0" err="1" smtClean="0">
                  <a:solidFill>
                    <a:srgbClr val="0070C0"/>
                  </a:solidFill>
                </a:rPr>
                <a:t>for</a:t>
              </a:r>
              <a:r>
                <a:rPr lang="hu-HU" sz="2000" b="1" dirty="0" smtClean="0">
                  <a:solidFill>
                    <a:srgbClr val="0070C0"/>
                  </a:solidFill>
                </a:rPr>
                <a:t> </a:t>
              </a:r>
              <a:r>
                <a:rPr lang="hu-HU" sz="2000" b="1" dirty="0" err="1" smtClean="0">
                  <a:solidFill>
                    <a:srgbClr val="0070C0"/>
                  </a:solidFill>
                </a:rPr>
                <a:t>Intelligent</a:t>
              </a:r>
              <a:r>
                <a:rPr lang="hu-HU" sz="2000" b="1" dirty="0" smtClean="0">
                  <a:solidFill>
                    <a:srgbClr val="0070C0"/>
                  </a:solidFill>
                </a:rPr>
                <a:t> </a:t>
              </a:r>
              <a:r>
                <a:rPr lang="hu-HU" sz="2000" b="1" dirty="0" err="1" smtClean="0">
                  <a:solidFill>
                    <a:srgbClr val="0070C0"/>
                  </a:solidFill>
                </a:rPr>
                <a:t>Robotics</a:t>
              </a:r>
              <a:endParaRPr lang="hu-HU" sz="2000" b="1" dirty="0" smtClean="0">
                <a:solidFill>
                  <a:srgbClr val="0070C0"/>
                </a:solidFill>
              </a:endParaRPr>
            </a:p>
            <a:p>
              <a:pPr marL="457200" indent="-457200" defTabSz="1422400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hu-HU" sz="2000" b="1" dirty="0" err="1">
                  <a:solidFill>
                    <a:srgbClr val="0070C0"/>
                  </a:solidFill>
                </a:rPr>
                <a:t>Bio-Tech</a:t>
              </a:r>
              <a:r>
                <a:rPr lang="hu-HU" sz="2000" b="1" dirty="0">
                  <a:solidFill>
                    <a:srgbClr val="0070C0"/>
                  </a:solidFill>
                </a:rPr>
                <a:t> </a:t>
              </a:r>
              <a:r>
                <a:rPr lang="hu-HU" sz="2000" b="1" dirty="0" err="1">
                  <a:solidFill>
                    <a:srgbClr val="0070C0"/>
                  </a:solidFill>
                </a:rPr>
                <a:t>Knowledge</a:t>
              </a:r>
              <a:r>
                <a:rPr lang="hu-HU" sz="2000" b="1" dirty="0">
                  <a:solidFill>
                    <a:srgbClr val="0070C0"/>
                  </a:solidFill>
                </a:rPr>
                <a:t> </a:t>
              </a:r>
              <a:r>
                <a:rPr lang="hu-HU" sz="2000" b="1" dirty="0" smtClean="0">
                  <a:solidFill>
                    <a:srgbClr val="0070C0"/>
                  </a:solidFill>
                </a:rPr>
                <a:t>Centre</a:t>
              </a:r>
            </a:p>
            <a:p>
              <a:pPr marL="457200" indent="-457200" defTabSz="1422400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hu-HU" sz="2000" b="1" dirty="0">
                  <a:solidFill>
                    <a:srgbClr val="0070C0"/>
                  </a:solidFill>
                </a:rPr>
                <a:t>K-MOOC (Online Education Center</a:t>
              </a:r>
              <a:r>
                <a:rPr lang="hu-HU" sz="2000" b="1" dirty="0" smtClean="0">
                  <a:solidFill>
                    <a:srgbClr val="0070C0"/>
                  </a:solidFill>
                </a:rPr>
                <a:t>)</a:t>
              </a:r>
            </a:p>
            <a:p>
              <a:pPr marL="457200" indent="-457200" defTabSz="1422400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hu-HU" sz="2000" b="1" dirty="0">
                  <a:solidFill>
                    <a:srgbClr val="0070C0"/>
                  </a:solidFill>
                </a:rPr>
                <a:t>SMART </a:t>
              </a:r>
              <a:r>
                <a:rPr lang="hu-HU" sz="2000" b="1" dirty="0" smtClean="0">
                  <a:solidFill>
                    <a:srgbClr val="0070C0"/>
                  </a:solidFill>
                </a:rPr>
                <a:t>LAB</a:t>
              </a:r>
            </a:p>
            <a:p>
              <a:pPr marL="457200" indent="-457200" defTabSz="1422400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hu-HU" sz="2000" b="1" dirty="0" err="1">
                  <a:solidFill>
                    <a:srgbClr val="0070C0"/>
                  </a:solidFill>
                </a:rPr>
                <a:t>Physiological</a:t>
              </a:r>
              <a:r>
                <a:rPr lang="hu-HU" sz="2000" b="1" dirty="0">
                  <a:solidFill>
                    <a:srgbClr val="0070C0"/>
                  </a:solidFill>
                </a:rPr>
                <a:t> </a:t>
              </a:r>
              <a:r>
                <a:rPr lang="hu-HU" sz="2000" b="1" dirty="0" err="1">
                  <a:solidFill>
                    <a:srgbClr val="0070C0"/>
                  </a:solidFill>
                </a:rPr>
                <a:t>Controls</a:t>
              </a:r>
              <a:r>
                <a:rPr lang="hu-HU" sz="2000" b="1" dirty="0">
                  <a:solidFill>
                    <a:srgbClr val="0070C0"/>
                  </a:solidFill>
                </a:rPr>
                <a:t> Group</a:t>
              </a:r>
            </a:p>
            <a:p>
              <a:pPr marL="457200" indent="-457200" defTabSz="1422400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hu-HU" sz="2000" b="1" dirty="0" err="1">
                  <a:solidFill>
                    <a:srgbClr val="0070C0"/>
                  </a:solidFill>
                </a:rPr>
                <a:t>Alternative</a:t>
              </a:r>
              <a:r>
                <a:rPr lang="hu-HU" sz="2000" b="1" dirty="0">
                  <a:solidFill>
                    <a:srgbClr val="0070C0"/>
                  </a:solidFill>
                </a:rPr>
                <a:t> </a:t>
              </a:r>
              <a:r>
                <a:rPr lang="hu-HU" sz="2000" b="1" dirty="0" err="1">
                  <a:solidFill>
                    <a:srgbClr val="0070C0"/>
                  </a:solidFill>
                </a:rPr>
                <a:t>Energy</a:t>
              </a:r>
              <a:r>
                <a:rPr lang="hu-HU" sz="2000" b="1" dirty="0">
                  <a:solidFill>
                    <a:srgbClr val="0070C0"/>
                  </a:solidFill>
                </a:rPr>
                <a:t> </a:t>
              </a:r>
              <a:r>
                <a:rPr lang="hu-HU" sz="2000" b="1" dirty="0" err="1">
                  <a:solidFill>
                    <a:srgbClr val="0070C0"/>
                  </a:solidFill>
                </a:rPr>
                <a:t>Resourses</a:t>
              </a:r>
              <a:r>
                <a:rPr lang="hu-HU" sz="2000" b="1" dirty="0">
                  <a:solidFill>
                    <a:srgbClr val="0070C0"/>
                  </a:solidFill>
                </a:rPr>
                <a:t> </a:t>
              </a:r>
              <a:r>
                <a:rPr lang="hu-HU" sz="2000" b="1" dirty="0" err="1">
                  <a:solidFill>
                    <a:srgbClr val="0070C0"/>
                  </a:solidFill>
                </a:rPr>
                <a:t>Knowledge</a:t>
              </a:r>
              <a:r>
                <a:rPr lang="hu-HU" sz="2000" b="1" dirty="0">
                  <a:solidFill>
                    <a:srgbClr val="0070C0"/>
                  </a:solidFill>
                </a:rPr>
                <a:t> Center</a:t>
              </a:r>
            </a:p>
            <a:p>
              <a:pPr marL="457200" indent="-457200" defTabSz="1422400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hu-HU" sz="2000" b="1" dirty="0">
                  <a:solidFill>
                    <a:srgbClr val="0070C0"/>
                  </a:solidFill>
                </a:rPr>
                <a:t>Digital </a:t>
              </a:r>
              <a:r>
                <a:rPr lang="hu-HU" sz="2000" b="1" dirty="0" err="1">
                  <a:solidFill>
                    <a:srgbClr val="0070C0"/>
                  </a:solidFill>
                </a:rPr>
                <a:t>Knowledge</a:t>
              </a:r>
              <a:r>
                <a:rPr lang="hu-HU" sz="2000" b="1" dirty="0">
                  <a:solidFill>
                    <a:srgbClr val="0070C0"/>
                  </a:solidFill>
                </a:rPr>
                <a:t> Center </a:t>
              </a:r>
              <a:r>
                <a:rPr lang="hu-HU" sz="2000" b="1" dirty="0" err="1">
                  <a:solidFill>
                    <a:srgbClr val="0070C0"/>
                  </a:solidFill>
                </a:rPr>
                <a:t>for</a:t>
              </a:r>
              <a:r>
                <a:rPr lang="hu-HU" sz="2000" b="1" dirty="0">
                  <a:solidFill>
                    <a:srgbClr val="0070C0"/>
                  </a:solidFill>
                </a:rPr>
                <a:t> </a:t>
              </a:r>
              <a:r>
                <a:rPr lang="hu-HU" sz="2000" b="1" dirty="0" err="1">
                  <a:solidFill>
                    <a:srgbClr val="0070C0"/>
                  </a:solidFill>
                </a:rPr>
                <a:t>Culture</a:t>
              </a:r>
              <a:r>
                <a:rPr lang="hu-HU" sz="2000" b="1" dirty="0">
                  <a:solidFill>
                    <a:srgbClr val="0070C0"/>
                  </a:solidFill>
                </a:rPr>
                <a:t> and Human </a:t>
              </a:r>
              <a:r>
                <a:rPr lang="hu-HU" sz="2000" b="1" dirty="0" err="1">
                  <a:solidFill>
                    <a:srgbClr val="0070C0"/>
                  </a:solidFill>
                </a:rPr>
                <a:t>Technology</a:t>
              </a:r>
              <a:endParaRPr lang="hu-HU" sz="2000" b="1" dirty="0">
                <a:solidFill>
                  <a:srgbClr val="0070C0"/>
                </a:solidFill>
              </a:endParaRPr>
            </a:p>
            <a:p>
              <a:pPr marL="457200" indent="-457200" defTabSz="1422400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hu-HU" sz="2000" b="1" dirty="0" err="1">
                  <a:solidFill>
                    <a:srgbClr val="0070C0"/>
                  </a:solidFill>
                </a:rPr>
                <a:t>Knowledge</a:t>
              </a:r>
              <a:r>
                <a:rPr lang="hu-HU" sz="2000" b="1" dirty="0">
                  <a:solidFill>
                    <a:srgbClr val="0070C0"/>
                  </a:solidFill>
                </a:rPr>
                <a:t> Center </a:t>
              </a:r>
              <a:r>
                <a:rPr lang="hu-HU" sz="2000" b="1" dirty="0" err="1">
                  <a:solidFill>
                    <a:srgbClr val="0070C0"/>
                  </a:solidFill>
                </a:rPr>
                <a:t>for</a:t>
              </a:r>
              <a:r>
                <a:rPr lang="hu-HU" sz="2000" b="1" dirty="0">
                  <a:solidFill>
                    <a:srgbClr val="0070C0"/>
                  </a:solidFill>
                </a:rPr>
                <a:t> </a:t>
              </a:r>
              <a:r>
                <a:rPr lang="hu-HU" sz="2000" b="1" dirty="0" err="1">
                  <a:solidFill>
                    <a:srgbClr val="0070C0"/>
                  </a:solidFill>
                </a:rPr>
                <a:t>Security</a:t>
              </a:r>
              <a:r>
                <a:rPr lang="hu-HU" sz="2000" b="1" dirty="0">
                  <a:solidFill>
                    <a:srgbClr val="0070C0"/>
                  </a:solidFill>
                </a:rPr>
                <a:t> </a:t>
              </a:r>
              <a:r>
                <a:rPr lang="hu-HU" sz="2000" b="1" dirty="0" err="1">
                  <a:solidFill>
                    <a:srgbClr val="0070C0"/>
                  </a:solidFill>
                </a:rPr>
                <a:t>Studies</a:t>
              </a:r>
              <a:endParaRPr lang="hu-HU" sz="2000" b="1" dirty="0">
                <a:solidFill>
                  <a:srgbClr val="0070C0"/>
                </a:solidFill>
              </a:endParaRPr>
            </a:p>
            <a:p>
              <a:pPr marL="457200" indent="-457200" defTabSz="1422400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hu-HU" sz="2000" b="1" dirty="0" err="1">
                  <a:solidFill>
                    <a:srgbClr val="0070C0"/>
                  </a:solidFill>
                </a:rPr>
                <a:t>Organizational</a:t>
              </a:r>
              <a:r>
                <a:rPr lang="hu-HU" sz="2000" b="1" dirty="0">
                  <a:solidFill>
                    <a:srgbClr val="0070C0"/>
                  </a:solidFill>
                </a:rPr>
                <a:t> Science Group</a:t>
              </a:r>
            </a:p>
            <a:p>
              <a:pPr marL="457200" indent="-457200" defTabSz="1422400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hu-HU" sz="2000" b="1" dirty="0" err="1">
                  <a:solidFill>
                    <a:srgbClr val="0070C0"/>
                  </a:solidFill>
                </a:rPr>
                <a:t>Electric</a:t>
              </a:r>
              <a:r>
                <a:rPr lang="hu-HU" sz="2000" b="1" dirty="0">
                  <a:solidFill>
                    <a:srgbClr val="0070C0"/>
                  </a:solidFill>
                </a:rPr>
                <a:t> Drive System </a:t>
              </a:r>
              <a:r>
                <a:rPr lang="hu-HU" sz="2000" b="1" dirty="0" err="1">
                  <a:solidFill>
                    <a:srgbClr val="0070C0"/>
                  </a:solidFill>
                </a:rPr>
                <a:t>Knowlegde</a:t>
              </a:r>
              <a:r>
                <a:rPr lang="hu-HU" sz="2000" b="1" dirty="0">
                  <a:solidFill>
                    <a:srgbClr val="0070C0"/>
                  </a:solidFill>
                </a:rPr>
                <a:t> Center</a:t>
              </a:r>
            </a:p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9" name="Kép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52" y="3614674"/>
            <a:ext cx="1091545" cy="6262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55" y="3058013"/>
            <a:ext cx="2163321" cy="55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114" y="1700293"/>
            <a:ext cx="1656184" cy="63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Kép 21" descr="_DSC21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4441" y="5292730"/>
            <a:ext cx="1644644" cy="909320"/>
          </a:xfrm>
          <a:prstGeom prst="rect">
            <a:avLst/>
          </a:prstGeom>
        </p:spPr>
      </p:pic>
      <p:sp>
        <p:nvSpPr>
          <p:cNvPr id="23" name="Lekerekített téglalap 4"/>
          <p:cNvSpPr/>
          <p:nvPr/>
        </p:nvSpPr>
        <p:spPr bwMode="auto">
          <a:xfrm>
            <a:off x="697343" y="3690346"/>
            <a:ext cx="5345403" cy="6901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20" tIns="121920" rIns="121920" bIns="121920" spcCol="1270" anchor="ctr"/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  <a:tabLst>
                <a:tab pos="185738" algn="l"/>
              </a:tabLst>
              <a:defRPr/>
            </a:pPr>
            <a:endParaRPr lang="hu-H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s://tse1.mm.bing.net/th?id=HN.608054622200334318&amp;pid=1.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853" y="2369462"/>
            <a:ext cx="2011484" cy="4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1.mm.bing.net/th?&amp;id=HN.608027632626370057&amp;w=300&amp;h=300&amp;c=0&amp;pid=1.9&amp;rs=0&amp;p=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247" y="4725145"/>
            <a:ext cx="1745051" cy="49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73" y="2830486"/>
            <a:ext cx="1091545" cy="60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ekerekített téglalap 4"/>
          <p:cNvSpPr/>
          <p:nvPr/>
        </p:nvSpPr>
        <p:spPr bwMode="auto">
          <a:xfrm>
            <a:off x="719177" y="5553180"/>
            <a:ext cx="5310091" cy="66570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20" tIns="121920" rIns="121920" bIns="121920" spcCol="1270" anchor="ctr"/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  <a:defRPr/>
            </a:pPr>
            <a:endParaRPr lang="hu-H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72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ím 1"/>
          <p:cNvSpPr>
            <a:spLocks noGrp="1"/>
          </p:cNvSpPr>
          <p:nvPr>
            <p:ph type="title"/>
          </p:nvPr>
        </p:nvSpPr>
        <p:spPr>
          <a:xfrm>
            <a:off x="1071563" y="274638"/>
            <a:ext cx="7615237" cy="1143000"/>
          </a:xfrm>
        </p:spPr>
        <p:txBody>
          <a:bodyPr/>
          <a:lstStyle/>
          <a:p>
            <a:pPr eaLnBrk="1" hangingPunct="1"/>
            <a:r>
              <a:rPr lang="hu-HU" b="1" dirty="0" err="1" smtClean="0">
                <a:solidFill>
                  <a:schemeClr val="tx1"/>
                </a:solidFill>
              </a:rPr>
              <a:t>Conferences</a:t>
            </a:r>
            <a:endParaRPr lang="hu-HU" b="1" dirty="0" smtClean="0">
              <a:solidFill>
                <a:schemeClr val="tx1"/>
              </a:solidFill>
            </a:endParaRPr>
          </a:p>
        </p:txBody>
      </p:sp>
      <p:sp>
        <p:nvSpPr>
          <p:cNvPr id="25603" name="Dátum hely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975D16-6B63-4A70-A521-86979D08EB01}" type="datetime4">
              <a:rPr lang="en-US">
                <a:solidFill>
                  <a:srgbClr val="000000"/>
                </a:solidFill>
              </a:rPr>
              <a:pPr eaLnBrk="1" hangingPunct="1"/>
              <a:t>May 22, 2017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5604" name="Picture 4" descr="domborza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500188"/>
            <a:ext cx="8286750" cy="5357812"/>
          </a:xfrm>
        </p:spPr>
      </p:pic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4000500" y="2143125"/>
            <a:ext cx="1944688" cy="100806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hu-H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itchFamily="82" charset="0"/>
                <a:cs typeface="Arial" charset="0"/>
              </a:rPr>
              <a:t>SAMI 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(SK)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5116275" y="4794250"/>
            <a:ext cx="1944688" cy="100806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hu-H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itchFamily="82" charset="0"/>
                <a:cs typeface="Arial" charset="0"/>
              </a:rPr>
              <a:t>SACI 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oadway" pitchFamily="82" charset="0"/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419906" y="5517232"/>
            <a:ext cx="1944688" cy="100806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hu-H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itchFamily="82" charset="0"/>
                <a:cs typeface="Arial" charset="0"/>
              </a:rPr>
              <a:t>SISY 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(SR)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oadway" pitchFamily="82" charset="0"/>
              <a:cs typeface="Arial" charset="0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63445" y="1196752"/>
            <a:ext cx="2524380" cy="1512094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itchFamily="82" charset="0"/>
              </a:rPr>
              <a:t>INES</a:t>
            </a:r>
          </a:p>
          <a:p>
            <a:pPr algn="ctr">
              <a:defRPr/>
            </a:pP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hu-H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WORD)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oadway" pitchFamily="82" charset="0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3171587" y="3429000"/>
            <a:ext cx="1944688" cy="100806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hu-H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itchFamily="82" charset="0"/>
              </a:rPr>
              <a:t>CINTI 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(HU)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oadway" pitchFamily="82" charset="0"/>
              <a:cs typeface="Arial" charset="0"/>
            </a:endParaRPr>
          </a:p>
        </p:txBody>
      </p:sp>
      <p:sp>
        <p:nvSpPr>
          <p:cNvPr id="18" name="Lekerekített téglalap 17"/>
          <p:cNvSpPr/>
          <p:nvPr/>
        </p:nvSpPr>
        <p:spPr bwMode="auto">
          <a:xfrm>
            <a:off x="2195736" y="188913"/>
            <a:ext cx="6575201" cy="1007839"/>
          </a:xfrm>
          <a:prstGeom prst="roundRect">
            <a:avLst/>
          </a:prstGeom>
          <a:solidFill>
            <a:srgbClr val="2370A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Szövegdoboz 1"/>
          <p:cNvSpPr txBox="1"/>
          <p:nvPr/>
        </p:nvSpPr>
        <p:spPr>
          <a:xfrm>
            <a:off x="2195736" y="338889"/>
            <a:ext cx="6575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err="1" smtClean="0">
                <a:solidFill>
                  <a:schemeClr val="bg1"/>
                </a:solidFill>
                <a:latin typeface="+mn-lt"/>
              </a:rPr>
              <a:t>Conferences</a:t>
            </a:r>
            <a:endParaRPr lang="hu-HU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14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-22225"/>
            <a:ext cx="8459787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Csoportba foglalás 8"/>
          <p:cNvGrpSpPr>
            <a:grpSpLocks/>
          </p:cNvGrpSpPr>
          <p:nvPr/>
        </p:nvGrpSpPr>
        <p:grpSpPr bwMode="auto">
          <a:xfrm>
            <a:off x="1258888" y="2630488"/>
            <a:ext cx="6945312" cy="839787"/>
            <a:chOff x="0" y="1733"/>
            <a:chExt cx="7553944" cy="839474"/>
          </a:xfrm>
        </p:grpSpPr>
        <p:sp>
          <p:nvSpPr>
            <p:cNvPr id="10" name="Lekerekített téglalap 9"/>
            <p:cNvSpPr/>
            <p:nvPr/>
          </p:nvSpPr>
          <p:spPr>
            <a:xfrm>
              <a:off x="0" y="1733"/>
              <a:ext cx="7553944" cy="8394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ekerekített téglalap 4"/>
            <p:cNvSpPr/>
            <p:nvPr/>
          </p:nvSpPr>
          <p:spPr>
            <a:xfrm>
              <a:off x="41439" y="42993"/>
              <a:ext cx="7471066" cy="75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3350" tIns="133350" rIns="133350" bIns="133350" spcCol="1270" anchor="ctr"/>
            <a:lstStyle/>
            <a:p>
              <a:pPr>
                <a:defRPr/>
              </a:pPr>
              <a:r>
                <a:rPr lang="hu-HU" sz="3600" dirty="0">
                  <a:hlinkClick r:id="rId3"/>
                </a:rPr>
                <a:t>http://uni-obuda.hu/journal/</a:t>
              </a:r>
              <a:endParaRPr lang="hu-HU" sz="3600" dirty="0"/>
            </a:p>
          </p:txBody>
        </p:sp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83770626"/>
              </p:ext>
            </p:extLst>
          </p:nvPr>
        </p:nvGraphicFramePr>
        <p:xfrm>
          <a:off x="1169690" y="3699329"/>
          <a:ext cx="7488832" cy="2940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027" y="6039591"/>
            <a:ext cx="2269767" cy="83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020" y="4904986"/>
            <a:ext cx="1287979" cy="195301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173"/>
            <a:ext cx="9171128" cy="170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37450"/>
            <a:ext cx="9143999" cy="333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200A89-32C4-46E2-AD68-C1D33E78789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0771"/>
            <a:ext cx="1323732" cy="200722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7" y="4404415"/>
            <a:ext cx="1336019" cy="201712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70" y="2319476"/>
            <a:ext cx="661987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36" y="3649086"/>
            <a:ext cx="1323733" cy="200722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91" y="3132251"/>
            <a:ext cx="1378225" cy="200722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45" y="4467011"/>
            <a:ext cx="1305675" cy="197984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43" y="3847156"/>
            <a:ext cx="1323733" cy="200722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35" y="3132251"/>
            <a:ext cx="1323733" cy="2007229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95" y="2348880"/>
            <a:ext cx="3005678" cy="455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1115616" y="2529380"/>
            <a:ext cx="6504384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9 </a:t>
            </a:r>
            <a:r>
              <a:rPr lang="hu-HU" sz="4000" b="1" dirty="0" err="1" smtClean="0">
                <a:solidFill>
                  <a:schemeClr val="bg1"/>
                </a:solidFill>
              </a:rPr>
              <a:t>volumes</a:t>
            </a:r>
            <a:r>
              <a:rPr lang="hu-HU" sz="4000" b="1" dirty="0" smtClean="0">
                <a:solidFill>
                  <a:schemeClr val="bg1"/>
                </a:solidFill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</a:rPr>
              <a:t>from</a:t>
            </a:r>
            <a:r>
              <a:rPr lang="hu-HU" sz="4000" b="1" dirty="0" smtClean="0">
                <a:solidFill>
                  <a:schemeClr val="bg1"/>
                </a:solidFill>
              </a:rPr>
              <a:t> 2012</a:t>
            </a:r>
            <a:endParaRPr lang="hu-H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2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646394" y="0"/>
            <a:ext cx="84976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32486151"/>
              </p:ext>
            </p:extLst>
          </p:nvPr>
        </p:nvGraphicFramePr>
        <p:xfrm>
          <a:off x="971550" y="274638"/>
          <a:ext cx="771525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983659"/>
              </p:ext>
            </p:extLst>
          </p:nvPr>
        </p:nvGraphicFramePr>
        <p:xfrm>
          <a:off x="1024685" y="1586945"/>
          <a:ext cx="7673146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62214787"/>
              </p:ext>
            </p:extLst>
          </p:nvPr>
        </p:nvGraphicFramePr>
        <p:xfrm>
          <a:off x="738990" y="2921829"/>
          <a:ext cx="8280920" cy="3835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7"/>
          <a:stretch/>
        </p:blipFill>
        <p:spPr bwMode="auto">
          <a:xfrm>
            <a:off x="611560" y="818218"/>
            <a:ext cx="5237426" cy="31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_DSC00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7"/>
            <a:ext cx="4367965" cy="2924944"/>
          </a:xfrm>
          <a:prstGeom prst="rect">
            <a:avLst/>
          </a:prstGeom>
          <a:noFill/>
          <a:ln w="25400">
            <a:solidFill>
              <a:srgbClr val="360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533" y="3906927"/>
            <a:ext cx="4152582" cy="295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82" y="792088"/>
            <a:ext cx="471811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Csoportba foglalás 9"/>
          <p:cNvGrpSpPr>
            <a:grpSpLocks/>
          </p:cNvGrpSpPr>
          <p:nvPr/>
        </p:nvGrpSpPr>
        <p:grpSpPr bwMode="auto">
          <a:xfrm>
            <a:off x="660308" y="-50144"/>
            <a:ext cx="8460432" cy="868362"/>
            <a:chOff x="-504549" y="319"/>
            <a:chExt cx="9143999" cy="869472"/>
          </a:xfrm>
        </p:grpSpPr>
        <p:sp>
          <p:nvSpPr>
            <p:cNvPr id="10" name="Lekerekített téglalap 9"/>
            <p:cNvSpPr/>
            <p:nvPr/>
          </p:nvSpPr>
          <p:spPr>
            <a:xfrm>
              <a:off x="-504549" y="6677"/>
              <a:ext cx="9143999" cy="863114"/>
            </a:xfrm>
            <a:prstGeom prst="roundRect">
              <a:avLst/>
            </a:prstGeom>
            <a:solidFill>
              <a:srgbClr val="0070C0"/>
            </a:solidFill>
            <a:ln w="47625"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ekerekített téglalap 4"/>
            <p:cNvSpPr/>
            <p:nvPr/>
          </p:nvSpPr>
          <p:spPr>
            <a:xfrm>
              <a:off x="-504549" y="319"/>
              <a:ext cx="8691562" cy="821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3600" b="1" dirty="0" err="1"/>
                <a:t>Infrastructure</a:t>
              </a:r>
              <a:r>
                <a:rPr lang="hu-HU" sz="3600" b="1" dirty="0"/>
                <a:t> </a:t>
              </a:r>
              <a:r>
                <a:rPr lang="hu-HU" sz="3600" b="1" dirty="0" err="1"/>
                <a:t>development</a:t>
              </a:r>
              <a:endParaRPr lang="hu-HU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932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4"/>
          <p:cNvGrpSpPr>
            <a:grpSpLocks/>
          </p:cNvGrpSpPr>
          <p:nvPr/>
        </p:nvGrpSpPr>
        <p:grpSpPr bwMode="auto">
          <a:xfrm>
            <a:off x="1055688" y="188913"/>
            <a:ext cx="7715250" cy="1141412"/>
            <a:chOff x="0" y="0"/>
            <a:chExt cx="7715250" cy="1141920"/>
          </a:xfrm>
        </p:grpSpPr>
        <p:sp>
          <p:nvSpPr>
            <p:cNvPr id="4" name="Lekerekített téglalap 3"/>
            <p:cNvSpPr/>
            <p:nvPr/>
          </p:nvSpPr>
          <p:spPr>
            <a:xfrm>
              <a:off x="0" y="0"/>
              <a:ext cx="7715250" cy="1141920"/>
            </a:xfrm>
            <a:prstGeom prst="roundRect">
              <a:avLst/>
            </a:prstGeom>
            <a:solidFill>
              <a:srgbClr val="2370AF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Lekerekített téglalap 4"/>
            <p:cNvSpPr/>
            <p:nvPr/>
          </p:nvSpPr>
          <p:spPr>
            <a:xfrm>
              <a:off x="55562" y="55587"/>
              <a:ext cx="7604125" cy="1030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3200" b="1" dirty="0" err="1" smtClean="0"/>
                <a:t>Industrial</a:t>
              </a:r>
              <a:r>
                <a:rPr lang="hu-HU" sz="3200" b="1" dirty="0" smtClean="0"/>
                <a:t> </a:t>
              </a:r>
              <a:r>
                <a:rPr lang="hu-HU" sz="3200" b="1" dirty="0" err="1" smtClean="0"/>
                <a:t>relationships</a:t>
              </a:r>
              <a:endPara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AutoShape 2" descr="data:image/jpeg;base64,/9j/4AAQSkZJRgABAQAAAQABAAD/2wCEAAkGBwgHBhUIBwgWFRQWGB4ZFxgVGBscHBcdIB0cHyIhHyAiKColHyAnHB0gITEjJSkrLi4uIB8zODcsNygtLiwBCgoKDg0OGxAQGzckICQ0LDQsNC41LTQsLyw0MjcvLCwsLDcxLCwvNCwyLCwsNCwsNCwsLCwsLCwsLywsLCwsLP/AABEIAL0BCwMBEQACEQEDEQH/xAAbAAEAAwEBAQEAAAAAAAAAAAAABQYHBAMCAf/EAEUQAAECBAIFCAgEBQIGAwAAAAEAAgMEBREGEhchMVTSBxNBUVWRk+IUFRYiYWSS0VNxoqMjMkJSoYGxM2JygsHCJCU0/8QAGQEBAAMBAQAAAAAAAAAAAAAAAAMEBQIB/8QAMREAAQMBBQYGAgMBAQEAAAAAAAECAwQREhVRoRMUMWFi4SEkQVKR0SKBBbHwcTJC/9oADAMBAAIRAxEAPwDcU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BA41rcfD+H3VGVhtc5rmiz721kDosp6eJJHo1SGokWNiuQznS3Wdwgfr4loYfHmpnYi/JBpbrO4QP18SYfHmoxF+SDS3Wdwgfr4kw+PNRiL8kGlus7hA/XxJh8eajEX5INLdZ3CB3P4kw+PNRiL8kNKxjV41Bw5FqctDa5zMlg69jme1vRboKzqeNJJEappTyLHGrkM10t1ncIH6+JaOHx5qZuIvyQaW6zuED9fEmHx5qMRfkg0t1ncIH6+JMPjzUYi/JBpbrO4QP18SYfHmoxF+SDS3Wdwgfr4kw+PNRiL8kPaDyu1Bp/j0qE7/pc5v+914v8AHN9HHSfyK+rSzUHlOotSiCDPNMu89LyCz6xs/NwAVaWhkZ4p4lmKujf4L4F3BDhdp1KkXCOxJUItJoUaoQGAuhsLgHXsbddlJExHvRq+pHK5WMVyehlulus7hA/XxLTw+PNTMxF+SDS3Wdwgfr4kw+PNRiL8kGlus7hA/XxJh8eajEX5INLdZ3CB+viTD481GIvyQ1HDVWbXKFCqLQAXt94DYHDU4f6OBWZNHs3q004pL7EcSajJAgKjyg4ui4XgQhKQmviRHHU+9g1o1nURruR/lW6WnSZVt4IVaqo2KJZxUpOlus7hA/XxK5h8ealLEX5INLdZ3CB+viTD481GIvyQaW6zuED9fEmHx5qMRfkh1UzlSq05U4Uq+RggPiMYSM9wHOA1e98Vy+gY1qravgdsr3uciWcTWllGoEAQBAEAQEfXBSjTz685vmbi/O2y3vqvfVtXcd+9+HHkcPu2flwK3l5Ovke+GrPmuepB5bloMvJ18j3w081z1HluWgy8nXyPfDTzXPUeW5aDLydfI98NPNc9R5bloMvJ18j3w081z1HluWhZq0Kaaa711zfM6s/O2yfzC176v5rW+NlWjv3vw48iw+7d/LgVnLydfI98NWfNc9Sv5bloMvJ18j3w081z1HluWgy8nXyPfDTzXPUeW5aDLydfI98NPNc9R5bloMvJ18j3w081z1HluWgy8nXyPfDTzXPUeW5aDLydfI98NPNc9R5bloS0hX8LysJsnIVWXa3Y1jYjbC/QBfr6FE6KZfFzVJGyxJ4IqEpU/QzIP9Z5eat7+e2W3xvqsomXryXeJI6yz8uBVcvJ18j3w1a81z1K/luWgy8nXyPfDTzXPUeW5aDLydfI98NPNc9R5bloMvJ18j3w081z1HluWhN0Cdw8R6DQJmBqu/JBc3VrAJsPiR3qCVsv/p6L+yWN0fBip+iZURKEBWKvOYLnpr/7aZlHxGXZ/EcwltibjXs13VljZ2p+KLYQPdCq/kqHFl5Ovke+Gu/Nc9Tjy3LQZeTr5Hvhp5rnqPLctBl5Ovke+Gnmueo8ty0PSVbgD0pnovoWfMMmUw75ri1vje1l47ebFtts/Z63d7fCwuCqFkIAgCAIAgIHG1EmMQYfdTpSI1rnOabvvbU4HoBU9PKkciOUhqI1kYrUM40S1rfoHe/hWhiEeSmdhz80GiWtb9A738KYhHkow5+aDRLWt+gd7+FMQjyUYc/NBolrW/QO9/CmIR5KMOfmgPJLWt+gd7+FMQjyUYc/NDS8ZUiPXsORaZKxGtc/JYvvYZXtcb2BOwLOp5EjkRymjPGskatQzTRLWt+gd7+FaOIR5KZ2HPzQaJa1v0DvfwpiEeSjDn5oNEta36B3v4UxCPJRhz80GiWtb9A738KYhHkow5+aDRLWt+gd7+FMQjyUYc/NBolrW/QO9/CmIR5KMOfmg0S1rfoHe/hTEI8lGHPzQaJa1v8AA738KYhHkow9+aGl1WmztSwm6mxorOefBDHO15c9hc7L2v8ABZzHtbLeThaaT2OdHdXjYZpolrW/QO9/CtHEI8lM3Dn5oNEta36B3v4UxCPJRhz80GiWtb9A738KYhHkow5+aDRLWt+gd7+FMQjyUYc/NCYwlyf1vD9fh1EzsEtbcPAL7uaRY/0/kfzAUU9XHIxW2KTQUkkT0dahpqzTRPKa570Z3ots+U5M2zNbVf4XXqWW+J4ttngZA7knrj3Fz6hAJOskl+s/StbEI8lMlf4+RfG1D80S1rfoHe/hTEI8lGHPzQaJa1v0DvfwpiEeSjDn5oNEta36B3v4UxCPJRhz80Oql8ltYk6nCmok7AIZEY8gF9yGuBNvd26ly+vY5qpYvidMoHtci2p4GtrKNUIAgCAIAgCAIDIcZY7r1KxPHkZOaaGMcA0FjTa7WnafiVq09JG+NHKniZdRVSskVreBDaTMTb6zw2fZTbjDkQ79MXzkuxNU8RCY9aRg7m+by2aBbNnvs/IKlWQMiu3fW0u0c75b170sL2qJdCAIDJsc45rtHxTGkJGZa2GzJYFjSdbGuOs/ElalNSxviRzk8e5l1FVIyRWt4diB0mYm31nhs+yn3GHIh36YvPJfiiqYijTDapHa7mwzLZoFs2e+z8gqVZAyJEu+tpdo53y23i/KiXSGxhPzFLw1HnpN4D2Nu0kA21gbCpYGI+RGqRTOVrFVDIdJmJt9Z4bPstbcYcjK36YaTMTb6zw2fZNxhyG/TGxYWmpqdw7Am5914kSGHuIAH8wuNQ+BCyZmo2RUbwQ1olVzEVSVURIZfyi4zrVCxF6FTplrWc211ixp1ku6T+S0qSmjkjvOQzqqpkjfY0rGkzE2+s8Nn2VncYcitv0w0mYm31nhs+ybjDkN+mGkzE2+s8Nn2TcYchv0xreCq0a/huFPRHAvtliW/vbqOrov/Nb4hZVRFs5FaakEm0Yjivcp2L5vDz4MpS4rWxH3e64Bs3YNR6zfX/yqxR07ZbVdwIKuodHYjeJRdJmJt9Z4bPsru4w5FLfphpMxNvrPDZ9k3GHIb9MNJmJt9Z4bPsm4w5DfpjSOTOvT+IKNEmanFDnNiloIaBqyMPR8SVn1kTY3ojcjQpJXSMtcW9VC0EAQBAEAQBAEAQFWquMcL06ovk6hGAiMNnDmnu6AdoaQdRCssppnNRWp4f8ASu+oia6xy+Jye32DN4HgP4V3uk+WqHG9wZk1hyv0auZ/UsS+TLn9xzNt7bQL7CoZYZI7L5NFKyS24TShJQgCArFZxdhml1J0nU4wEVtsw5p7toBGsNIOohWY6eV7bzU8P+ld9REx11y+Jxe32DN4HgP4V3uk+WqHG9wZn3D5Q8IQv+FOW/KDEH/qvFo519NUPd7hzPTSThXtB3hReFeblNlqg3yHM+X8o2E3tyvniR1GFE4V7uU2WqDfIczy9vsGbwPAfwr3dJ8tUPN7gzJCi4lw5XJz0Sl+++xJ/guAAHSSWgDqUckEsaWu/skjmikWxpYwABYBVyc/UBXK9inDtHn/AEWrRQImUO/4Tnaje2sA9RViKCV7bW8CCSeJi2OUjvb7Bm8DwH8Kk3SfLVCPe4Mz99vcG2vz48CJwpuk+WqDeoMz89vsGbwPAfwpuk+WqDe4MyToOLcP1ec9BpMzd9i7LzbmXta+0AXUUtPKxLzkJI543rY1ThmcfYREcsjzYJaSCeaedh6Dl1hSJST2eCanC1UNvip5e32DN4HgP4V7uk+WqHm9wZn6ce4NBsY48CJwpuk+WqHu9QZ6H57fYM3geA/hTdJ8tUPN7gzJ/D1YpdalHTFGfdjXZT7hb71gdhA6CNagljfGtjyeORj0taSqiJAgCAIAgCAIAgCAz/EXJo2t1uLUjVsnOEHLzV7WaBtzC+zqV+Kt2bEbd4cyjNRbR6uvEdofb26fB86kxHp17EWHJ7tO5acEYPGFBFtPc7zuX+jLly5vib3zf4VWoqdtZ4WWFqmptjb422loVYshAEBQsT8m7a/XIlTNVLM+X3ebzWyta3bmHVfYr0Nbs2I27wKM1FtHq+9xIvQ+3t0+D51LiPTr2IsOT3adxofb26fB86Yj069hhye7TuND7e3T4PnTEenXsMOT3adxofb26fB86Yj069hhye7TuND7e3T4PnTEenXsMOT3ady7YTwzJYYp/o0r7zna4kQjW8/+AOgdGvaSSaU87pXWqXYIGxNsQm1CTBAUjF/J+MS1f1ganzfuBuXm82y+u+YdfUrkFXsmXbLSnPSbV162whdD7e3T4PnU+I9OvYgw5Pdp3OuU5KoUCUjQIlWLucaADzVshDmuv/Nr2EW1aiVw6vVVRbvDmdtoERqpe48jk0Pt7dPg+dd4j069jjDk92nc6aZyXRqXOtnJOvkPbex5nZdpaf6+olcPrke26rdex2yhVjrzXadzl0Pt7cPg+dd4j069jjDurTufTOSCEHgxK0SL6xzVrjpF8+r814v8ivt1PU/jkt/9adzoqfJSyeqMSbbWMge9zg0Qr5QSTa+bo2LxlerWol3hzPX0COcrr3Hkc2h9vbp8HzrrEenXsc4cnu07lwwXhkYWpz5MTfO54me+XLb3Wi1rn+1U6ifbOR1lhcp4dk27baWFQE4QBAEAQBAEAQBAY9jOp4sgYojwqbFmRCDhlyNcW/yt2WHXda1PHAsaK6y0y6iSdJFRtthC+ucc/jTf0P8AsptlTciDa1PMv3JZOVybEx69fGNubyc60jbnva4Hw/wqNa2Nt25Z68C7Rulde2nIvqol4IAgMjx3U8VS+K40KlRZgQhky821xb/I29iB13WrTRwrEiust7mXUPnSRUZbZ2ID1zjn8ab+h/2U+ypuRBtanmPXOOfxpv6H/ZNlTchtanmPXOOfxpv6H/ZNlTchtanmPXOOfxpv6H/ZNlTchtanmPXOOfxpv6H/AGTZU3IbWp5mh8neJKnPw/VtelYoiNF2RHw3NDx1ONrZh/kfEa6FVCxq3mL4F+lme5Lr08S8KkXAgMs5R6jiaVxHzdGiTAh820/wmuLb3dfYNuxadIyFY7X2WmdVvmR/4W2FX9c45/Gm/of9lZ2VNyKu1qeZceTCfxFN1iIyuRI5YIV2861wF8zdlwNdlUrGRNYlyz9FukfK5y37SExXN4xp2IY0tJzUy6GHXYWtcRld7wAIHRfL/opoGwOjRVRLSKd1Q16o22wifXOOfxpv6H/ZS7Km5EO1qeY9c45/Gm/of9k2VNyG1qeZeOS+JiKdm4szXZiNka0NY2KCAXE3JsQNgFv+5UqxImoiMRP0XaNZXKqyFWxBVsYw69MQ5SLNc2IzwzKx1suY2tq2WVqKOnViW2W2IVZJKhHrZbZapweucc/jTf0P+y72VNyONrU8zSuTCaq03RYj646IXiKQ3nQQcuRmy4Gq9/8AKzqxrGvS5ws9DRpHPVn58S4qoWggCAIAgCAIAgCAplb5R6VRqrEp0zJxnOhkAloZY3AOq7genqVyOifI1HIqeJUkrGRuuqcOluibhMfTD413h8maa/RxiEeSlhwni2SxSInoMCIzmst+cDRfNmtaxP8AaVXnp3Q2Xl4k8NQ2W276FgUBOEAQFOr/ACiUuhVd9NmpSM5zLXLAyxu0O1XcDsPUrcVG+RqORUKklYyNytX0I/S3RNwmPph8akw+TNNfo4xCPJSfwnjCRxS+I2Rl4jObDSecDRfNmtaxP9qgnp3Q2Xl4k8NQ2W276FiVcnOGtVOFR6XEqMwxzmwxchtrnWBquQOnrXcbFe5Gp6nD3oxquX0KZpbom4TH0w+NXMPkzTX6KmIR5KNLdE3CY+mHxph8maa/QxCPJS70uehVOnQ56XByxGB4B2gEXsfiNipParXK1fQuNcjmo5PU6lydFTxNj2m4cqfoE5KxXOyh12BlrG/W4Ho6lahpHytvIqFaaqZE664itLdE3CY+mHxqXD5M01+iLEI8lJrCuNqfieddKyUtFaWtzExA0C1wOhx161DNSuiS1VJoalsq2NO7FOIpfDUi2cm5aI9pdk/hhpsSCRe5GrV/suIYVlddRTuaVIm3lKvpbom4TH0w+NWcPkzTX6K2IR5KNLdE3CY+mHxph8maa/QxCPJS9SMz6ZJMmhCc3O0OyutmbcXsbX1qi5LFVC61bUtKbUeU+kU+oRJKLJRy6G9zCQGWJaSDb3tmpXGUL3NRyKniU3V0bXK1UXwOfS3RNwmPph8a6w+TNNfo8xCPJSz4VxJKYnkXTclBe0NfkIiBoN7A9BOr3lWmhdE6xSzDM2Vt5pNKElCAIAgCAIAgCAICnVrk5o9Zqj6jNTMcPiEEhrmAagBqu0nYOtW4618bUaiJ4FSSjZI68qr/AL9HFomoO9zH1w+Bd4hJkmv2R4fHmun0T+FcJyGFxE9XxYjucy5ucLTbLmtawH9xUE1Q6ay96FiCnbDbd9SfUBOEAQFQr3J5SK7VX1KbmIwe+1wxzANTQ0Wu0nYOtW4qx8bUaiIVJaNkjlcqr4/7I4NE1B3uY+uHwLvEJMk1+yPD4810+idwrhCn4XfEdT40R3OZQ7nC02y3tazR/cVBNUOmsvehYgp2w23fUsKgJzirNNg1imPp8y5wZEFiW2B231XBHR1LuN6scjk9Dh7Ee1Wr6lO0TUHe5j64fAreISZJr9lPD4810+homoO9zH1w+BMQkyTX7GHx5rp9Fxo1Ng0elsp8s9zmwxYF5BNrk67ADp6lUker3K5fUuMYjGo1PQ7VwdlVxJgOl4iqXp87HjNdlDbMc0Cwv1tPX1qzDVvibdaiFaalZK685VIvRNQd7mPrh8ClxCTJNfshw+PNdPomcL4KpuGZx01IR4rnOblPOOaRa4PQ0a9SimqnypY4nhpmRLa1SWrtIlq5S306dvkfa5aQCLEEEE313HUoY5FjcjkJZI0karVKhomoO9zH1w+BW8QkyTX7KeHx5rp9H1D5KKAyIHmYmDYg2LmWPwPubEX+QlyT/fs9T+PiRbbV0+i+DVqCol4pNQ5MaJPz8SdjTUcOiPc9wa5lgXEk29zZrV1tdI1qNRE8P9mUnUMbnK5VXx/59HPomoO9zH1w+Be4hJkmv2c4fHmun0WXC+HJPDMk6UkIj3Nc/OecIJvYDoA1WaFXmmdKtri1DC2Jt1pMqElCAIAgCAIAgK1yhyc/PYYfApUNzohcywYbGwcL67joVilc1siK7gQVLXOjVG8TKPZfGm5x/E8y1NvT5p8GXsKnn8j2XxpucfxPMm3p80+BsKnn8j2XxpucfxPMm3p80+BsKnn8j2XxpucfxPMm3p80+BsKnn8g4Xxpb/8AHH8TzJt6fNPgbCp5/JrmPpWdncJxpelscYpyZQw2OqIwmx1f0grKpnNbKiu4djVqGudGqN4mR+y+NNzj+J5lq7enzT4MrYVPP5HsvjTc4/ieZNvT5p8DYVPP5HsvjTc4/ieZNvT5p8DYVPP5HsvjTc4/ieZNvT5p8DYVPP5HsvjTc4/ieZNvT5p8DYVPP5HsvjTc4/ieZNvT5p8DYVPP5HsvjTc4/ieZNvT5p8DYVPP5PqHhTGkSIGejRxcgXMTUL9J97Yiz06ZfB6kFRb6/Jr2IJCOMHxKfTg5zxByMsfeJAAGvr1bVkxPTao52ZqyNXZq1uRkHstjTc4/iDiWtt6fNPgydhU8/key2NNzj+IOJNvT5p8DYVPP5HstjTc4/iDiTb0+afA2FTz+S48mFHr9OrESLWoERrDCs0vdcXzN+J6FUrJInMRGFukjla5b5pSzjQMbxbhTEoxFGdSYMZ8Fzs7C2JYDNrItcWs4kflZa0E8OzS/ZaZU8E20W5wLDyX4fq9PmY07XGxGmwZDa999utxtcjoaO9QVksbkRGE9HFI1VV5oaoF4xPEGG8XR69MRpSVjFjozywh9gWlxIt72yy2IpoEYiKqW2IY8kNQr1VLbLVOD2WxpucfxBxKTb0+afBxsKnn8j2WxpucfxBxJt6fNPgbCp5/J10fDWL4VXgxJiUjhgisLrxNWUOBN/e2WXEk0CsVEVOCnccNQj0VbbDcNixjYK9ExI6JZ8myCGEXY6Yj81zg/uY0Ncch6HG19oBBBM6Q5228kts/ogWbKz9rYSFJqsOo3hlmV7QHFuYOBa6+V7HDU5hsbH4G4B1Lh8at/4SMejiRUZ2EAQENi6uHDtEdUmy3OZS0Zc2W9yBtsf9lNBFtX3bbCKaXZsvFD0wROwR4/kV7DurTuUcR6Rpgidgjx/ImHdWncYj0jTBE7BHj+RMO6tO4xHpGmCJ2CPH8iYd1adxiPSNMMTsEeP5Ew7q07jEekv+KqycP0GJVBL85ky+7my3zPa3bY2/mvsVCGPaPRtthfmk2bFdkUDTBE7BHj+RX8O6tO5QxHpGmCJ2CPH8iYd1adxiPSNMETsEeP5Ew7q07jEekaYInYI8fyJh3Vp3GI9I0wROwR4/kTDurTuMR6Rpgidgjx/ImHdWncYj0nTTuVCoVOaEtT8MGI89DYxP+p9ywHxOpcPoWsS1z7P13O2VznrY1hosi+ZiSrXz0FrHka2tdnDfhmsL9yoOst8C+22zxOevVE0ijRaiIWfm2F2W9r26L2Nu5exsvvRuZzI+41XZGc6YInYI8fyLRw7q07mfiPSNMETsEeP5Ew7q07jEekaYInYI8fyJh3Vp3GI9JYsE46dimoPlHU0QsjM9+czX1gWtlHWq9RS7FqLbaWKeq2yqllhc1TLZA4zxBGw1SRUYUjzoDg1wz5coN7G9j02H+oU9PCkrrqrYQzyrE29ZaS8jFix5JkWZg5HuaC5l75SRci9hex1XsoXIiKqIStW1LVPdeHpmlW5VH06qxZEUUO5uI5mbnrXyuIvbIbXtsWiygvNR17jy7mc+vuuVt3gcumCJ2CPH8i7w7q07nOI9I0wROwR4/kTDurTuMR6Top3Ku+dqEOU9SAc49rL89e2ZwF7ZNdrrl/8fdaq3uHLudMr7zkbd4mgVqXjTdGjS0q6z3wntaepxaQP8qhGqI9FXMvSIqtVEIKH6VUHNnKHELP/AI2VoLRbOHH+G64OVwIykbQeg2spvBvg/P8AykXi7xZl/kPuiwoRrEFsm14EGXeIvOCzg+K+G9rX2sM/uvcQNmYW1OC8kVbi2+q+H6tPWWXks9E8f2WdVycIAgOOrUuSrEkZKpQc8MkEi7hrBuNYIO1dskcxbzeJw9jXpddwIHR3hTsr92LxKffJvdohBucPt1UaO8KdlfuxeJN8m92iDc4fbqo0d4U7K/di8Sb5N7tEG5w+3VRo7wp2V+7F4k3yb3aINzh9uqjR1hTsr92LxJvk3u0QbnD7dVJ+q02Uq8g6RqELPDdbM25F7EOGsEHaAdqrse5jrzeJYexHpddwIDR3hTsr92LxKxvk3u0Qr7nD7dVGjvCnZX7sXiTfJvdog3OH26qNHeFOyv3YvEm+Te7RBucPt1UaO8KdlfuxeJN8m92iDc4fbqo0d4U7K/di8Sb5N7tEG5w+3VT1gYCwtAdmZSGn/qc93+HErlauZf8A6Om0sKcGk7JSUpIQeZkZVkNvUxoaO4KFzlctqraTNajUsRLDoXJ0c8/Jy9Qk3Sc5DzMeLOFyLj8xY9y6a5Wrah45qOSxSu6O8KdlfuxeJWN8m92iFbc4fbqo0d4U7K/di8Sb5N7tEG5w+3VRo7wp2V+7F4k3yb3aINzh9uqkjRMLUWhTBmKVJZHOblJzvdcXB/qJ6Qo5J5JEscpJHBHGtrUJlQkx4TspLz0sZachBzDYkHYbEEf5AK9a5Wrah45qOSxT3Xh6EBW5vAeGZyafNTFNu97i5x5yKLkm5Ng623qVhtXM1LEX+istJCq2qn9njo7wp2V+7F4l1vk3u0Q83OH26qNHeFOyv3YvEm+Te7RBucPt1U9JfAOGJaYbMQaZZzHBzTzkXUQbg63dYXi1cypYq/0dNpIUW1E/ssyrFgjpmiSEzHMd0NzXO/mMKJEhF/R72Rzc2rVrupElciWf3Yv9nCxtXx+0OuUlJeSg8zKQQxus2A6TtJ6yTrJOsrhzlctqnSNREsQ9l4eh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5" y="1499534"/>
            <a:ext cx="1965638" cy="139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27" y="1499534"/>
            <a:ext cx="1658884" cy="165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7" y="1727466"/>
            <a:ext cx="927305" cy="92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890940"/>
            <a:ext cx="2143827" cy="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0" y="3616474"/>
            <a:ext cx="2484438" cy="61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29" y="407857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42" y="5351302"/>
            <a:ext cx="864952" cy="104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13" y="5345969"/>
            <a:ext cx="1875839" cy="41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3" descr="data:image/jpeg;base64,/9j/4AAQSkZJRgABAQAAAQABAAD/2wCEAAkGBxMQEhMQDxIVFBQUFxEXFhQYFhEQFhcWFBYXFhcUFRgkHCogGB0lGxQVIjUhJSkrLi46FyEzODMtNygtLiwBCgoKDg0OGxAQGy0lICYwLzAwLSwsLCwsLDcsLy8sLSwsLCw1LCwsLCwsLCwsLCwsLCwsLCwsLCwsLCwsLCwsLP/AABEIAIcBdQMBEQACEQEDEQH/xAAbAAEAAwEBAQEAAAAAAAAAAAAABQYHBAEDAv/EAEcQAAIBAgEFCQoMBgMBAAAAAAABAgMRBAUGEiExByIzQVFhcXKBExY0U3ORo7Gy0hUXMkJUkpOhorPB0RRSYoKD4SPC4kP/xAAbAQEAAgMBAQAAAAAAAAAAAAAABAUCAwYBB//EADIRAQACAQICBgoDAQEBAQAAAAABAgMEEQUxEhQhMlFxExUzNEFSgZGhsWHB0eEi8UL/2gAMAwEAAhEDEQA/AN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ZVyxRwsdKvNRvsjtlLojtfSZ0x2vPZCPqNViwRvknb9qvid0SmuCoSlzykqfqTJEaSfjKpvx3HHcrM+fY+VPdF/mw1lzVL/9D2dJ4Swrx6P/ANU/KWyXnrQrzjS0akJyaSuotXfOmar6e1Y3TdPxbDmtFNpiZWVs0LNTvjDoeKrej94ldUt4qX15h+Wfw7cj540sVVjRhTqRctKzloW3sXLifMYX09qV3lv03FcefJGOsTvKySdtZoWcztCnLdDoeKq+j94ldUt4qX15h+Wfw9+MOh4qr6P3h1S3ievcPyz+D4w6Hiqvo/eHVLeJ69w/LP4PjDoeKq+j94dUt4nr3D8s/haMn4tV6UK0U0pxUkna6T16yNavRnZb4ckZaRePireJz9oU5zpulVbhKUW13O14trVvuYkRpbTG+6rycaw0tNZrPZ2fB8/jDoeKq+j9496pbxYevcPyz+FiyLlSGKpKtTTSbkrO1009jt2PtNF6TS3RlZ6bUVz4/SVd5gkPzOSSbbsldt8y4w8mYiN5VB7oWH4qVV9lP3iV1S3ipp45h+Wfw8+MOh4qr6P3h1S3i89eYfln8LfQqaUYyWyST86uRZjZc1npREoDLmdtLCVe4zp1JO0ZXjoW19L5jfjwTeN4V+q4nj0+ToWiZcHxh0PFVfR+8Z9Ut4o3r3D8s/g+MOh4qr6P3h1S3ievcPyz+D4w6Hiqvo/eHVLeJ69w/LP4S+b2cVPGuoqcJx7noX0tHXpaVrWb/lZqyYZx803R6+mq36MTG3i8zhzkp4KUI1ITlpqTWjo6rWWu7XKMeGcnJ5rNfTSzEWiZ38ET8YdDxVX0fvG3qlvFD9e4fln8JrN/OCnjVN01KLg0nGVr2eyWpvVt8xqyYpx80/R63HqYma9m3ilzUmK1lfPKlhq0qE6dSUo6N3HQtvoqWq8uc3009r13hV6niuLBknHaJ3h35v5ehjYzlTjKOg0npaPGr6rNmGTFOOdpSNHrKaqs2rExt4pSUkk23ZLa3qSNaXMxEbyrOUc+cNSbjT0qrXHGyj9Z7ey5Ippr259iqzcYwY52r/68uSJlujO+rDavK/8Ag29T/lDnj3hT8/8AHTh90Ok+Eo1I9Vxn67GM6S3wltpx3FPerMflaclZRhiaaq0r6Lutas7p2eojXpNZ2lb4M9M1OnTk7DFuAAAAAAAAAHPj8UqNOdWWyEZSfPoq9j2sbzs15ckY6TefhDF8oY6depKrVd5SfYlxRXIkW9KRWNocLnz3zXm957Zd2b+b9XGOXc2oxjbSnK9lfYkuNmGXLGPmkaPQZNTM9HsiPin57nc7b3ERb5HCUfv0maOtx4LKeBW+F/w+OTc1MThsVQnKKlBVItzg9JJX2tan9x7fPS1Jhhp+GZ8GopaY3jfnDR5bH0MgQ6aeTCC5fPZ5rBmH4bS6Kv5cjRqfZysuEe9V+v6avU2PoZWw6+3KWDxLl8+l3ZIyXUxVTuVG2lZy1vRVlb90Y3vFI3lv02mvqL9CnNNd4mL5Kf1/9GnrVE/1Lqf4+53i4vkp/X/0OtUPUup/j7tEyHhpUcPRpTtpQhGLs7q6XEyBkt0rTMOm02OceGtLc4hj+V+Hr+Vq+2y1x92HE6r21/Of25DNoXLc2yloVZ4eT1VFpR68VrS6Y+yRNVTeOkveCajo3nFPx7Y8/wD40cgOnVfdAyn3HDdzi99WvH+xfLfmsv7iRpqdK+/gquL6j0WDoxzt2f6y4snIDA3HJ/BU+pD2UU1ucvoOLuR5QzXdE8Mfk6f6lhpe45XjXvP0hWCSqYjdZ+8XF8lP6/8AojdaotvUup/j7neJi+Sn9f8A0OtUPUup/j7rPmPkGtg3WdbR36p20ZaXydO99X9SI2fLW+2y24Xosmm6XT27dv7RG6hwlDq1PXE3aTlKFx7vU8pUgmOfSmbeVnhK8avzXvZrlg9vatvYasuPp12TNDqp0+aLfD4+TY4STSad00mntunxlU7eJiY3hk+fXh1b/H+XAs9P7OHHcW97t9P1CybmHB1+vD2SPq+9C14F7O3n/Tk3RssS01hIO0UlKpb5zfyYvmSSfauQy0uONulLTxrVWi0Ya8vipNODk1GKu20kuVvUkTJnbtUFazado5rjhtz2rKKdStCEv5VF1Lczd0RJ1cb9kLzHwLJMb2tET93yxeYGIjrpzp1ObXTfZfV95lXV1nnDDJwPNHcmJ/C3ZlYSdHCxp1YuElKpdO3HJ+ci57Ra+8LnhmK+LTxW8bT2p00rAAAAAAAAAAR+cFB1MNXhHXJ052XK7XSM8c7XiUfV0m+C9Y8JYsWzg0pkLL1XBybpWcZW0oS1p24+VPW9frNeTFXJzTNHrsmmnevKecL/AJHz0w9e0aj7jPkk96+iezz2IV9PevLtdJpuLYcvZb/zP88vusqd9aI6z5vJ7H0MFuTCC5fPZ5rBmH4bS6Kv5cjRqfZysuEe9V+v6avU2PoZWw6+3KWDxLl8+lZMwsTClinKrOMI9zmrykoq7cdV2aNTEzTsWnCMlaZ97TtG082jfDeG+k0ftKf7kD0d/CXT9bwfPH3h+qeV8PJqMa9KUm7JKpBtvkSvrPJpaOcPa6nDadotG/nDtMW9iWV+Hr+Vq+2y3p3YcFqvbX85/bnnSaUZNapJtPls3F/emZb9rVakxETPxfvBYmVGpCrD5UJKS7Hs7dh5avSjaWeHJOO8Xj4NsweJjVpwqw+TOMZLoauVFo2naXeY8kZKReOUsqz0yn/EYqdnvKf/ABx/te+fbK/mRZaenRp5uQ4pqfTZ525R2f6hpUWoxk1qlpWfLo2v6zdv8ECaTERafi+bPWDccn8FT6kPZRTW5y+g4u5HlDNd0Twx+Tp/qWGl7jleNe8/SFYRIlU15w2lZbw30mj9rT/cqfR38Jd1Gqwbd+PvB8N4b6TR+0p/uPR38Je9bwfPH3h2UKsZpShJSi9akmpJ9D4zCY2bq2i0b1neFB3UOEodWp64k7Scpc7x7vU8pUuFNtSaV1FXfMrqN/O0u0l7qGKzMTMfB+D1i0jc8yx3Sk8NN7+krx56f/l6uhor9Tj2t0o+LquD6v0mP0Vucfr/AIq2fXh1b/H+XAk6f2cKfi3vdvp+oWTcw4Ov14eyR9X3oWvAvZ28/wCkDuhUHHGSk9k4wkuxaLX4fvN2mnemyu4zSa6mZ8Yj/FchNxaadmmmnyNa0yRKqrM1neF3yRn+1aOKhdeMhqfTKOx9nmId9L8roNNxuY7M0fWP8XTJ2U6WIjpUakZrjttXWW1dpEtS1Z2mF7h1GPNG9J3dhi3AAAAAAAAAAAAoedOZUpSlWwiT0ruVLUtfG4PZ2Ps5CZh1O0dGzn9fwibWnJh+sf4o2Iw86cnCpGUJL5sk4vzE2JiY3hz18d8c9G0bS+Z6wTmbmctXCSSu50b76m9dlyw5HzbH95oy4YvH8rHRcRyaedp7a+H+NXo1o1IKcHeMoqSfKmrplbMbTtLsIvF6dKvKYYYXD5/PNYMw/DaXRV/LkaNT7OVlwj3qv1/TV6mx9DK2HX25SweJcvn0vvhMJOrLQpQlOVm7RTk7Lj+88taKxvLPHivlno0jeXZ8AYr6PV+pIw9NTxSOoan5JSOb2RcRDE0JzoVIxVSDbcJJJX2s15ctJpMRKVotHnpqKWtSYjdqpXOuYllfh6/lavtst8fdhwWq9tfzn9p+eTe65Kp1orfUZ1X/AGSnaXm3r7GaOntmmPFZzp/ScPreOdZn7bqqSVKuOQM5e44GtTb/AOSnqpf5b7Oq9J+Yi5MPSyRK90fEPR6S1Z5xy+v+KjRpOcowgryk1FLlbdkiVMxEbqWlZvaKxzlZs+cCsOsLRjshSavyvSvKXa7vtI+nt0ulK24thjDGOkfCFWZJUzccn8FT6kPZRTW5y+g4u5HlDNd0Twx+Tp/qWGl7jleNe8/SFYJKoSXwBivo9X6kjV6animdQ1PySd7+K+j1fqSHpqeJ1DU/JLU816MoYWjCcXGSjZxas1re1FdlmJvMw63Q0tTT0raNp2VHdQ4Sh1anriStJylTce71PKUfmBh41a9WnNXjOhUi1zOUEZ6mZisTHijcHpF8tq25TWf6QuWMnSw1adGfzXqf80XrjLtX6m7HeL13hA1Wntgyzjn4PMkZQlhq0K0NsXrXLF6pR7VcXpF67Gmzzgyxkj4O3PDERq4upUg7xnGjJPmdKBhgjakQ38TvF9RNq8p2/ULVuYcHX68PZI2r70LjgXs7ef8ASwZxZChjKehLeyjdwmtbi3t1cafGjRiyzjneFjrNHTU06NuyfhPgzHK+b2IwrfdINwX/ANI76HS383tsWNM1b8nKanQZsHejs8Y5Io2oT64bESpyU6cnGS2STszGaxMbS2Y8lsdulSdpafmbnH/FxcKtlVgle2pSjs0kuLn7OWxXZ8Po53jk6zhuv6zXa3ej8/yspoWgAAAAAAAAA8k7bQFwOfHYClXjo1oRmudXt0Pauwyraa9sNWXDjyxteN2cZ65u08JoToyejNtaDd2mle6e1rpJ2DNN+yXMcU0FNPtak9k/BViUp2s5kNvA0tLkqW6NOVis1HtJdnwyZnSV3/n9smLJxs81gzD8NpdFX8uRo1Ps5WXCPeq/X9NXqbH0MrYdfblLB4ly+fStO5z4W/JVPXEj6ruLbgnvH0lqBXOtegeAYllfh6/lavtst8fdhwWq9tfzn9tHzEpqeAjCSvGTrJrlTk00QNRO2Td1HCqxbSRE/HdnGVcC8PWqUZfMk0nyrbF9qafaT6W6VYly+pwzhy2xz8HIZNC2bneTO6V3Xkt7RWrryul5ld+Yjaq+1dvFdcF0/TyzknlX9y6N0/haPUl7RjpOUtvHu/TylS2TFA3HJ/BU+pD2UU1ucvoOLuR5QzXdE8Mfk6f6lhpe45XjXvP0hWESJVVecN4RTPoMcnoevEBn26hwlDq1PXEnaTlLm+Pd6nlLk3NfCpeRn7dMy1Xc+rRwT3ifL+4T+6FkbutL+Igt/ST0uentf1dvnNGmydG3Rn4rPjGl9Jj9JXnX9f8AGaFi5MPBoe5hwdfrw9kg6vvQ6fgXs7ef9LrpcXGRF5uWD1Xss5oYeum4x7lU12lDUr/1R2P7nzm/HqL1/lW6nheDNEzEbT4x/bKZxs2uRtcqLKO1x1o2mYWHMCTWNp2441E+jRb9aRo1Ps1nweZ61G3hLVytdgAAAAAAAAAOTK3AVvJ1PZZlTvQ1Z/ZW8p/THcFlSvR4KrOC5FJ6P1dha2x1tzhxGLVZsXctMJOGeONSt3a/O4Ur+ya+r4/BKji2qiO9+IROPyhVry0603OWxN8XMlsXYbK0rWOyEPNnyZp3yTu6MiZGqYuooU1qutKdt7Bcr5+bjMcmSKRvLbpdJk1F+jWOz4z4NfwmFjRpRpQ+TCKiuhLj5ysm02tvLtKY4x44pXlEMPLdwM81gzD8NpdFX8uRo1Ps5WXCPeq/X9NWqbH0MrYdfblLCIl0+ey+tCvOm9KnOUHsvFuLtyXR5MRPNnTJak71naf4dPwtiPpFb7Sp+5j6OvhDb1vP88/eT4WxH0it9pU/cejp4Qdaz/PP3lqmaNWU8JRlOTlJqV225N76W1srM0bXnZ2HD7TbTUmZ3nZlOV+Hr+Vq+2yzx92HHar21/Of20rc+8Ch1qvtMr9T7SXVcI91r9f2hd0vJmuniYrb/wAc/vcH7S8xu0t+dUDjmn7uaPKf6UQmOdbBmnkz+Gw0INWnLfz60uJ9Csuwq81+neZdvw/T+gwRX485+qp7p/C0epL2iVpOUqfj3fp5SpbJagbjk/gqfUh7KKa3OX0HF3I8oZruieGPydP9Sw0vccrxr3n6QrBIVDs+FsR9IrfaVP3MfR08ISOtZ/nn7y9+FsR9IrfaVP3Ho6eEHW8/z2+8rbuc42rUrVVUqTmlBWUpymlvtquyLqqxERtC64LmyXvbp2mez4y/G6hwlDq1PXE90nKWHHu9TylybmvhcvIz9umZarufVp4J7xPl/cNMkrqz1ple6qY37GPZ0ZI/hK8qaW8lvqb/AKXxdKd15uUtMOTp13cXxDS9XzTWOU9sIg3IDQ9zDg6/Xh7JA1feh0/AvZ28/wCkZujVJQxdOUJOMu5R1puL+XPjRs0sRNJ3ReNWtXPWaztO39ojD504yGpYiTX9SjU+9ps2zgxz8EGnEtVXlf7mNzpxdaLhOs9F6moqML9LSuK4KRO+xl4lqckbTb7diHSvqXHsX6G1BiJmdoaPmHm7KgniK60ZzVowe2MXZty5G7LVxW57EDUZYt/5h1PCdDbDE5bxtM8o8IXEiroAAAAAAAAAfmpBSTTV00009aae1MPJiJjaUFiczsHPX3LRf9Mpx+69vuN0ajJHxQL8L0tu3o7eXY45ZgYV/Oqr+6PumfWrtE8F00+P3/4++FzIwkHdwlPrTfqVkzGdTklsx8I0tJ32385T+Hw8acVCnGMYrZGKUUuw0zMzO8rGlK0jasbQ+jR4yQPebgvE+kre8busZPFXeqtL8v5l0YDNrDUJqrRpaM43s9OpLarPU5W2MxtmvaNpltw6DBhv06V2n6pZq5rS9t0D3mYLxP46vvG7rGTxV/qrS/L+ZO83BeJ/HV94dYyeJ6q0vy/mTvNwXifx1feHWMnieqtL8v5k7zcF4n8dX3h1jJ4nqrS/L+ZTGCwkKMI0qS0YR1JXbtrvtevjNVrTad5TcWOuOsUryhFVs0cHOUpyo3lJuTenVV3J3b+Vys2xnyRG26JbhmmtM2mvbP8AMpLJ2Ap4eCpUY6ME20rylrbu9bdzXa02neUrDhphr0KRtD3KOBhiKcqVVXjK11s2O6afFrQraazvBmxUy0ml47JQ1HMvCQlGShK8Wmrzk1dO+tcZtnUZJjbdCrwnTVmLRHL+ViNCyRuVMhUMU4yr09JxTS3042T18TRnTJandRs+jw55ickb7OLvNwXifSVveM+sZPFH9VaX5fzKdpwUUorYkkuhakaVhEbRtCMyjm7hsRPulanpSslfSqR1LZqTsbK5b1jaJRc2hwZrdK9d585cvebgvE/jq+8ZdYyeLT6q0vy/mTvNwXifx1feHWMnieqtL8v5k7zcF4n8dX3h1jJ4nqrS/L+ZduS8hUMLJyoU9FyVm9KctV78bZjfLa/eb8Gjw4Jmccbbvcq5DoYpxdeGk4ppb6cbX27GuQ8pktTuvc+kw55ickb7PxkzN/D4abqUKejJpxvpTlqbTas2+RHt8t7xtaWODRYcFuljjaUoa0twZVyPRxSiq8NPRbcdcotX2601zeYzpe1O6j59LizxEZI32R/ebgvE/jq+8Z9YyeKN6q0vy/mUjkvJFHCqUaENFSab30pXa1cbZhe9r95KwabHgiYxxtu/OUsi0MS716UZtKylrUra3a618b84pktXlLzNpMOb2ld0PVzEwj2KpHonf1pm2NTkhCtwbTTyiY+r8wzBwqet1XzOUf0ij3rV3kcF00T8ful8m5Aw+H10aUVL+Z3nL6zu0arZb25ymYNHgw9yv+pM1p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56" y="4037696"/>
            <a:ext cx="2352476" cy="85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27" y="1391018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7" descr="data:image/jpeg;base64,/9j/4AAQSkZJRgABAQAAAQABAAD/2wCEAAkGBxQHEhMQEhIWFRURFxYWGRcVFhoWFxUWFRwYGBYXGRcaHSggGB0nHBUYITEhJSkrLi4vFyA0ODMsNygtLisBCgoKDg0OGxAQGzAmICQ0LC00LDQsLDQsLDQsNy0sLCwtLCwsLDQsLC80LCwsLCwsLCwsLCwsLCwsLCwsLCwsLP/AABEIAHUBrgMBEQACEQEDEQH/xAAcAAEAAgMBAQEAAAAAAAAAAAAABgcEBQgDAgH/xABKEAABAwIBBwYGDgoDAQEAAAABAAIDBBEFBgcSITFBURMiYXGBkRU0UnKTsRQXMjM1QmNzgpKhsrPRI0NTVGJ0osHS4USDwyQW/8QAGwEBAAMBAQEBAAAAAAAAAAAAAAMEBQIGAQf/xAA4EQACAQICBQsDBAICAwAAAAAAAQIDBBESBSExQVETFDIzYXGBkbHB0QZCoSIjUvAV4UPxU2Jy/9oADAMBAAIRAxEAPwC8UAQBAEAQBAEAQBAEAQBAEAQBAEAQBAEAQBAEAQBAEAQBAEAQBAEAQBAEAQBAEAQBAEAQBAEAQBAEAQBAEAQBAEAQBAEAQBAEAQBAEAQBAEAQBAEAQBAEAQBAEAQBAEAQBAEAQBAEAQBAEAQBAEAQBAEAQBAEAQBAEAQBAEAQBAEAQBAEAQBAEAQBAEAQBAEAQBAEAQBAEAQBAEAQBAEAQBAEAQBAEAQBAEAQBAEAQBAEAQHnNO2nGk9waBvcQB3lG8DqMJTeEVizVyZU0Ueo1cPZI0+ornPHiXFo27f/ABS8metNlDS1RsyqhcTuEjb917opx4nE7C5prGVOSXczZg3XRUCAIAgCAIAgCAIAgCAIAgCAIAgCAIAgCAIAgI1lPlvTZMyNhm0y97dOzGh1m3IF7kbSD3KxRtZ1VjEhqV4U3hI0/ts0Pkz+jb/mpv8AH1ewj55TNzkxltTZTSOih0w9jdOz2ht23sSLE3sSO8KGtbTpLGRJTrwqPCJJFXJggCA12P4zHgMDqmXS0GFoOiLnnODRquN5CkpU3UllicTmoRzMintsUPCf0Y/yVn/H1ewg55TN5kvlfT5TmRsAkvEGl2m0N91e1tZ8kqGtbzpYZt5LTrRqdEkCgJQgCAIDW45j1PgLOUqJQwHYNrnHg1o1u7Nikp0p1HhFHE6kYLGTK9xPPE1pIp6UkeVK/R/oaD95X4aOf3SKkr5fajRyZ265x1R04HmPPrkU60fS4v8AvgQ89nwRkUmeCqZ77TwvH8GnGe8l3qXMtHQ3N/3yOlfS3ol+TGcyDHZWU7opIpZDYDU9hNr20hY7t7QqlaynTTljiizSuozeG8lOPYxHgMLqmbS0GFoOiLnnODRq6yFWp03UlljtJ5zUFiyK+2tQfLej/wBqzzCt2eZBzukPbWoPlvR/7TmFbs8xzukPbWoPlvR/7TmFbs8xzukPbWoPlvR/7TmFbs8xzukPbWoPlvR/7TmFbs8xzukPbWoPlvR/7TmFbs8xzukSHJnKWHKZj5INK0btE6bdHXa+rXwKr1qMqTwkS06kaixiblREhjYjXx4ZG6WZ4Yxu0n1AbSega18bS1slo0KlaahTWLZWWUOceWqJZSjkmeW4B0jukA81n2nqVeVZvYess/p+lBZq7zPhuXu/x4mpwnJesypIlcXaJ/Wzucbj+AG5d2WHSuYwlLWXbjSVpYrJHb/GKX53L17CYUObCCMDlZpJDv0bRt7rF39SlVFbzDq/UdeXVxS/L9l+DOdm5oXC2g/0rv7my+8lErrT96ntXkjxjyKlwnnUNdLHb9XLaSM9FgAB12JTk2uizt6Yp19V1RT7Vqf97MUiV4byvJM5fQ5W3O5O+hfovrUkccNZj1+S5R8ljl3Y7fwZK+kQQGpylyhiyaibNPpaLnhg0BpHSIc4arjVZpUtGjKq8sSOpUjTWMiNe2vQfLejH+Sscwq9hDzymSTJrKSDKWN0kDiQx2i5rhouadouOBGw9fAqvVozpPCRNTqxqLGJt1ESBAEBGco8uqTJ2UQTOeX6IcRG3S0QdmlrFidtuHWFZpWtSrHNHYQ1LiEHgzVe2xQfLejH+Sk5hV7CPnlMmtJUCrjZK2+jI1rxfbZwBF+9U2sHgWU8Viey+H0IAgCAIAgCAID8JsgOasr8Y8O1k9Re7XOsz5tnNZ1XAv1kr0VCnydNRMSvPPNs06mIjb5J4wcBq4anXosdZ/TG7mv1b9RuOkBRV6fKU3Elo1Mk0zpZrg4Ag3B1gjeF5w2z9QBAQ/O18Fz+dD+KxW7Hrl4+hXuuqZQK3THLRzFe+Vnmw+uRZmktkfH2NCx+4t1ZRoBAEBrco8YbgNNLUv1iNtwPKcdTG9riApKVN1JqK3nFSahFyZzhjGKy41K6ed+k9/c0bmtG5o4f3XoadONOOWJi1Kjm8WYkUZmIa0FznagGgkk8ABrK6bS1s5Sb1I3dPkbX1A0m0c1v4m6B7nWKhdzSX3IlVvUe4x6zJmsotclJOAN/JuLR9IAhdRr05bJLzPjoVFtRtM18fK4pTDyTIT0Wjf8A3sorx4UJeHqSWq/dRaudr4Ln86H8VizLHrl4+hfuuqZQF1umOLoD9QBAfl0AugLkzG+LVPzw+41ZGkemu41LLoMsLEa5mGxPmldosjFyfUBxJNgBvJWa3gsWaNCjOtUVOCxbKQynyhkyil0381jb8nHfUwcTxcd5/sqc5uTP0CwsKdnTyx1t7Xx/1wRKc3+RgrA2rqW3YdccZ2OG57xvbwG/bsspadPHWzH0xpd026FB6974di7eL3bCQZS5eQ4MTFE3lpW6iGmzGEbnO16+gA7Ndl3Oqo6kZtjoStcrPN5Yvzfcvd+GJBa3L6uqjqlbEOEbG+t+kftULqyZ6GloOzgtcc3e37YGNFlpXRm4qnHrbGR9rV85SXElloiya6teb+SSYLnNewhtVEHN8uLU4dJYTY9hHUpI1uJl3X07BrGhLB8H8/68SxcPr48SjbLE8PY7YR6iNoPQdanTTWKPL1qNSjNwqLBoyV9IggK9z3eIxfzLPw5Vf0d1r7vgp33Vrv8AkpNbJlm6yRyifkzUNnZctPNkZuezeOsbQePQSoa9FVYZWTUarpyx3HReHVzMSiZPE4OZIA5pHA+o7iNxC8/OLi3F7TZjJSWKMlcn0j2W+U7Ml6cyGzpX3bEw/GdxP8I2nsG0hT29B1p4bt5FWqqnHE53q6l9a90sji58hLnOO0k7SvQRiorBbDFlJyeLPEr6fDp/J7xWm+Zi+41eaqdN97N6HRRsFwdBAEAQBAEAQBARTOdjPgeglsbPn/Qs488HSPRZgcb8bK1Z089VcFrILmeSmznxbxjG3GT8hofCHxBNyVrbre7vw0ub1qHllyvJ9mJNyT5POahTEJfmanGvC1Cxjjd9MeSd0tAvGfq2HW0rCvaWSritj1mxa1M9PuJkqhYCAh+dr4Ln86H8Vit2PXLx9CvddUygVumOWjmK98rPNh9cizNJbI+PsaFj9xbqyjQCAICu890pZRQtGx87b9IDJCB32PYr+jl+432FS9f7ZSq2TKLszM0kDaMzMDTO572yO2uaAeY3obo2PSSVjaQlPlMHs3GrZqOTFbSwlQLYQGM6gidIJjEzlGggSaI0wDqI0ttl1nlhlx1HzKscT1qIG1LSx7WvadocA4G2saivibWtBrHaYngWm/dofRM/JdcpPi/M+ZI8B4Fpv3aH0TPyTlJ8X5jJHgc7ZXxiKuq2tAAE8oAAsAA42AA2L0FB40o9yMav1jNO/YVKRI6h8C0/7tD6Jn5LzXKT4vzN7JHgPAtN+7Q+iZ+ScpPi/MZI8DJpaSOkBEcbGA6yGNDbnibBcuTe1n1JLYVjnVxs1MraNp5kNnP6ZHC7R9Fpv1u6FVrSxeB7H6fs1Cm7iW2Wpd2/zfp2kcyQwfw5VRwn3Au+TzGWuO0lrfpKOEc0sDU0ld81t5VFt2LvfxrfgT3OPlMcKYKSA6Mkjbuc3UY49gDeDjbsA6QVPVnhqR5zQmjlXk69VYxWxcX29i/L8SHZOZE1GNtEgtFEdj3jW4cWMGsjpNhwuoo03I3L3TFC2bj0pcFu73/2S2LNdABzqiYni0MaO4tPrUvILiYsvqStj+mEfz8owMUzXuYC6nnDiPiSjRJ+m3V/T2rl0eBZt/qOLeFaGHavh/JA66jkw95ilYWPbta7b1jcR0jUoWmtTPRUqsKsFOm8U95ZGazG4nMNHoBkgu8EfrhvJJ+OBbVwAtqBAnoyWw8t9QWdRT5xjjHZ/wDP+n67duuZY7LLBTyvpwDK1hLQd5HRvNr2G82UsscNRhWkaUq8Y1X+lvX/AH1Ilmsx52IMlgleXvYeUa5xuXNeed3O1/TCioyx1G1p+yjSlGrBYJ6mu1bPx6Hjnu8Ri/mWfhyrW0d1r7vg8jfdWu/5KTWyZYQE8zW5YeBJfYszv0EztROyKQ6r9DXbDwNjq1qje23KLPHavyXLWvleWWwujFMRjwmJ88rtFkYuT6gOJJsAN5IWPCDnJRjtNKUlFYs5zyrygkylqHTyahsYzdGwbG9J3k7yeoL0FCiqUMqMatVdSWLNOpiI/CgOn8nvFab5mL7jV5qp033s3odFGwXB0EAQBAEAQBAEBSOeXGPZtW2maebSt1/OSWc7rs3Q7ytnR9PLTzcTMvZ4yy8CAxxmYhrRdziGgDaSdQHerzaWtlNLF4I6MhyYY3Dhhpto8loE2/WHnGQDjp85efdd8tynabSpLk8hzrUwOpHvjeLPjc5jhwc0kOHeF6BNNYoxZLB4Ml+afGvBVc2NxsyqHJHhp7Yj33b9NVL6lnpYratfyWbSplnhxL7WGawQEPztfBc/nQ/isVux65ePoV7rqmUCt0xy0cxXvlZ5sPrkWZpLZHx9jQsfuLdWUaAQBARTOZgjscoXtjGlJERKxo2uLLhwHEljnWG82VqzqqnVTex6iC5p56bSOe1vGMZ2E4vPgz+Vp5XRu2Et2EcHNOpw6CCuJ04zWElidwqSg8Ysn2E535obCpgZIPKjJjd1lpuCe5UZ6Oi+i8C5C+f3ImmC5x6HFbNMphcfizDQ/rBLPtVOpZVYbse4swuact5LmnSFxrBVQsH6gCAIDmnLPx+s+fl+8V6K36qPcjEr9ZI0r9hUyI0dYBeXN8ID8e4MBJ2DX3IfUsXgjneuqzXySTO2yvc/q0iTbsBt2Ki3i8T9OpUlSpxpr7Ul5FgZn6Yf/TMfk2Do9053rb3KagtrPNfUtR/t0+9+iXuYWSmFjLCtnrZhpQtfpaJ2PP6th4hrA2436hsJXyEc8sWT6QuXo+0hb09UmvLi+9vHDxLWAsrJ44IAgI/lnk43KCEgACaMExu6fIJ8k7OjUdyjqQzI0tGaQlaVcX0XtXv3r/RSlLUvoZGysJa+NwcL7nN3EfYR1hVU8Ge9qU4VYOEtaer++x0BhFe3FIYp27JWh1uBO0HpBuOxXYvFYn5tc0HQqypS3PArnCIPAmOOhaLMlMgHDQkZyoA6A5tuxV4rLUwPUXM+c6IVR7Vh5p5fR4mfnu8Ri/mWfhyrY0d1r7vg8LfdWu/5KTWyZZnUuEyVcE1SwXbTGMPA2hsmlZ/UCyx6xuvbiVRRkovedxpuUXJbjBXZwbrFcqKjFqeCllfeOn2cXnY0vO/RbqH23KhhQhCbmlrZNOvKcVFmmY0vIaASSQAALkk6gAN5UxEljqRmY1hj8GmdTy202BmkBrsXsa/RvvtpW7FxTmpxzLYdVIOEsrMErs4On8nvFab5mL7jV5qp033s3odFGwXB0EAQBAEAQBAY2J1zcNhknf7mJjnnqaL2HSuoRcpKK3nyTUVizmCuq3V8j5nm75XOe7rcbm3RrXpIxUUorcYUpOTbZLc02DeFK9sjhdlKOVPDT2RjrvzvoKrfVMlLDjq+SxaU808eBfawzWKPzx4L7AqxUtHMqm3PRIywd1XGiek6S2rCrmp5XuMu8p4SzcSBMeYyHNJBBBBG0EawQr2GJUTweJ0vkrjAx6khqRtkbzgNz2814+sD2WXnK1Pk5uJuU554qRtlEdkPztfBc/nQ/isVux65ePoV7rqmUCt0xy0cxXvlZ5sPrkWZpLZHx9jQsfuLdWUaAQBAEBAssM2cONOdPA4QTOuXC145HHaSBraTvI67E61eoXsqayy1r8lWtaxnrWplZYvkJXYTfSp3PaPjQ/pAemw5wHWAtGnd0p7H5lGdtUjuI24aJIOojUQdRB4EblZK7WAQEryIy2myZe1jnF9MTz4zr0Qdro/JI222Hr1ircWsaqx38fks0LiUHg9h0BBM2oa17SHNeA4EbCCLgjsWE008Ga6eJ9r4AgOacs/H6z5+X7xXorfqo9yMSv1kjSv2FTIjR1gF5c3wgMHHHFlNORtEUhHWGlcy2MsWqTrwT4r1OfG6gqR+lssrNK/lIauIe6u1312lo+1hVijsaPK/USwq0pvZr/Dx9yR5vcKfhFFHHKzQkLnue02JuXENvbV7lrV3STUdZl6ZuYXF3KcHjHUl5fOJJFIZQQBAEBQ+WEApq6qaNnKF31wHn7XFUprCTP0XRs3O0pt8PTV7FjZqajlqIt/ZSvaOo6MnrkKsUX+k8t9Q08t3m/kk/VexhYrDp49S23RaR7Gzj8guZdYixbyw0NUx/lh+Ynxnu8Ri/mWfhyrW0d1r7vg8ffdWu/5KTWyZZauY6MTNrmuAc1whBBFwQRMCCN4ssvSLwcGu32NCx+7w9yJZwMlDkvUWaCYJbuidttxjJ4t+0WPG1u1uOVhr2raV7ijyctWwi6slctTNDkhpEYjO3UL8g079xlI7w3tPArLvrj/jj4/Bo2lD75eBE85/wpVdcX4Uat2fUR8fVle761kWKslY6fye8VpvmYvuNXmqnTfezeh0UbBcHQQBAEAQBAEBXOenGPYtNHStPOqHXd83HY/a7R7itDR9PGbnwKd5PCGXiUutgyyT5L5aSZLwvjgijL5X6TpJLu1AWa0NBFrazck+6KrVrZVZJyepbixSuHTjgkZMuc7EXG/LMb0CJlv6gSuVY0eH5Oud1WTOoe7L3BDI4XqICXaha8kWs6I/ijdu1Xd0Kmkra5w3P3+C0/36PaU2tcyy08yWNaD5qFx1P/Sx+cLNkHaNE2/hcszSNLUpruNCyqbYFuLKNAh+dr4Ln86H8Vit2PXLx9CvddUygVumOWjmK98rPNh9cizNJbI+PsaFj9xbqyjQCAIAgCAIDAxXBafGBozwMk6XNBcOp21vYV3CpOHReBzKEZbUUrnKyNbkw+OSEkwzFwDXG5jcNejfeCNl9fNN1sWly6qaltRmXNBU9cdhCldKh0LmxnNRhlKXbQHs7I5Hsb9jQsC8WFaWBtW7bpLElKrEwQHNOWfj9Z8/L94r0Vv1Ue5GJX6yRpX7CpkRo6wC8ub4QHnUxeyGOYdj2lveLL41idQlkkpLcc6OjMJLHCxaS0jgW6iO8KifqCkpLMtj1kozb4qMNrGtcbMqByZ4aV7xnvu36akpSwkZGnLZ1rVtbY6/Df8APgXOrZ4QIAgCA+ZHiMFxNgASSdgA2lD6k28Ec+41XeEqiafdLI5w82/N/pAVGTxeJ+lWtHkaMKfBJeO/8lo5qIDFROcf1kz3DqAaz1sKs0V+k8j9QzUrpLhFL1fufeBxeEsUrKvayna2mYdxcLGTtBBH0kjrm2c3cuR0fSob5Yzfdu8/Y1ue7xGL+ZZ+HKtTR3Wvu+DzF91a7/kpNbJllr5if+b/ANH/AKrL0l9vj7GhY/d4FhZS4FHlFTvp5djtbXb2PHuXjq+0EjeqFGrKlLMi7UpqccrKeyYzd1FZWGGqicyGE3e+xDZQDqbG742lxGwX2GwWtWvIRp4wet/jvM6layc8JLUi9IoxEA1oAa0AAAWAA1AAbgsRvHWahz3nP+FKrri/CjW/Z9RHx9WZF31rIsVZKx0/k94rTfMxfcavNVOm+9m9Doo2C4OggCAIAgCAIDnbONjHhqvmeDdkR5Fnmx3BPa8uPUQt+0p5KSXHWY9zPNUfZqI0rJXJ5kbm1lxsNmqCYIXawLfpZBxAOpg6SDfhY3VG4vY0/wBMdb/Bco2jlrlqRa+C5JUeCgcjTsDh8dw03/XdcjqGpZdS4qVOkzQhShDYjdqEkOccvMF8A1s0IFmOPKR8OTfcgDoB0m/RXobarylNPfsMa4p5JtGtwLE3YNUQ1LdsLw63Fux7e1pI7VJUgpwcXvI6c8klI6bpp21TGSMN2yNDmkbC1wuD3FebaaeDNxPFYoimdr4Ln86H8VitWPXLx9CC66plArdMclmb/K5uSbpnOidJywYBouDbaBcd/nfYqt1buslg8MCzb11SxxRM/bji/dJPSN/JU/8AGy/kWufR4D244v3ST0jfyT/Gy/kOfR4GVhWdaPEp4oBSvaZpGRgl7SBpkNva3SuZ2Eoxcs2w+xvIyklhtJdlZijsFo56lltKJt26Qu3SJAFwCNVzxVShBTqKL3lmpPJFyINhmeGNwAqKZ7TxicHg9NnaJHVcq7PR0vtZUjex+5G9izoYc8a5Xt6DE8/dBULsa3D8omV1S4nlVZ1KCEXa6WQ8GRkff0QvsbCs9urxPju6a3lY5dZZPysezmcnFFfQZe5JO1zjsvYbN2vatK2tlRXFsoV67q9xF9qslc6WyPww4PRU8DhZzIxpDg93OePrOK85XnnqORuUoZIKJuFESBAc05Z+P1nz8v3ivRW/VR7kYlfrJGlfsKmRGjrALy5vhAEBS+cXCThlY94HMqLyN879YOvS530wqlWOEj3mhLpV7VRe2Gp+341eBF9ijNYtjJrL2KWmJqn6MsDecN8o2BzBvcdQI3HXqCswqrDWeNvtCVY3CVBYxls/9ex9nB8O0keAZQwY8zSifzgOcw6ns628OkaipIzUthl3ljWtZYVFq3Pc/wC8NptV0Uz5kkEQLnEADWSTYAcSdyH2MXJ4LaVhl7lq2va6lpXXYdUkg2PHkM4t4nfsGoqvUqY6ket0RoeVKSr11r3Lh2vt4Ld3kDhidO5rGDSc8hrQNpc42A7yoD0cpRjFyk8EtbL9wTDBhVNHTtPvbLaQHxjrc6x4uJParsVgsD83urh168qr3vZ2bl5aj6wXCmYNE2GMkgEkucbue5xu5zjvJJSMcqwPl1czuKjqT8lsSWxIhee7xGL+ZZ+HKtHR3Wvu+DLvurXf8lJrZMstfMT/AM3/AKP/AFWXpL7fH2NCx+7wLXWWaAQBAc85z/hSq64vwo1v2fUR8fVmRd9ayLFWSsdP5PeK03zMX3GrzVTpvvZvQ6KNguDoIAgCAIAgNHlri5wOimmb7vR0WW28o/mtPZfS6mlTW9PlKiiyOrPJBs5vETh8U9xXocUYmDJ3moyVGMzuqJm3ipiLNcNT5DrAI3ho1kdLd1wqV7cZI5Y7WW7SjmeaW4vFYpqBAEBXWefBPZlPHVsF3U7tF1tpjkIHbZ2j2OctDR9XLNwe8p3lPNHMtxTPIu8l3cVr4ozMr4F3Zn8XNbSGnffTpXaIvfXG+5Zt4HSb1NCxr+nlqZlvNW0njDB7jOzrsL8MnABJ0odQFz74xcWT/eXj6Hdz1TKF9iv/AGb/AKp/JbeZcTIyS4D2K/8AZv8Aqn8kzLiMkuA9iv8A2b/qn8kzLiMkuA9iv/Zv+qfyTMuIyS4G2ySpntrqMljgBUQ/FPlt6FHXkuSlr3MkpRfKR1b0XHnY0jhszWtLi50QOiCbAPa4k22DmrIssOWTfaaVz1TKABut0xz9QBAetJTPrXCOJjpHnY1jS53cNa+SkorFvA6jFyeCRa+b7Nu6je2rrQA5hDo4bg6Lhse8jVcbQ0dBPBZd1eqSyU/M0Le1yvNMtJZheCAIDm7LGne6vrCGOIM8uxp8or0NvJclHXuRjV4vlHqNM+lfY/o3/VP5KbMuJEoy4HVQXmDeCAIDS5WYC3KGAxGwe3nRu8l449B2Hr6AuJxzLAv6OvZWlZTWzY1xXzwKUOFzcq+DknmWPS0mAEuAbrJ1bRa1jvuLXuFUyvHA97zmjyaq5llex7tf98N+wwwbr4Tn3G8xEOaS1zdhaSCOojWEOWlJYNYo3EOVtbCNEVUlv4tFx73An7V3ykuJRlouzk8XTX5Xo0YOIYrPiXv00knQ5xLexvuR3Llyb2lmjbUaPVwS7lr89phr4TloZuskHURFZUNs8j9GwjWwHa9w3OI1AbgTfWdVilTw1s8jprSqqLm9F6t749i7O3f3bbAU55oICv8APW0voYrAn/6GbBf9XKr+j3+6+74Kd6sYLv8AkpTkXeS7uK2MUZmV8C1sxbCz2bcEe8bRb9qsvST6Pj7GhYprN4FqrML4QBAc+ZzYnOxSqIaTri2A/so1vWbXIx8fVmRdJuqyLmF3ku7irOKK+V8DpvJ/VS03zMX3GrzdTpvvZuw6KNguDoIAgCAIAgCAIAgCAIAgCAIAgCAIAgCAIAgCA19dglNiGuanhkPF8bXHvIuu41Zx6LaOXCL2o1kmQmHybaSPsu31EKVXVZfczh0Kb3H1DkPh8OyjiPnDT+8Svjuqz+5hUKa3G6o6KOhboRRsjbwY0NHcAopScni3iSJJbD3XJ9CAIAgCAIAgCAIAgPMQNa4yBo0nANLrDSIFyATtIFzq6SvmG86zyy5cdXDcRjKXIWDGiZGHkZTrLmi7XHi5mq56RY8bqOdJSNex01WtkoS/VHg9q7n7a0QKvyAraQ82Nso4xvH2tfY911C6Ukeio6cs6i1ycX2r4xNf/wDlq3Z7El+r/e9lzklwLX+Ss/8AyI2WH5vq2rPOY2EcZHAnsay/22XSpSZUrads6a/S3J9i93h7k9yayGgwQiR36aUbHuFmtPFjNgPSbnpU8KSiedvtM17lOC/THgt/e/8ApEpUhjh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B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237" y="5237164"/>
            <a:ext cx="2331780" cy="63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0" descr="data:image/jpeg;base64,/9j/4AAQSkZJRgABAQAAAQABAAD/2wCEAAkGBxQSEhUUEhQWFBEUFhYWFRcVFBcUGBkXGBYYFhYYGBUYHCggGRspHBcXITEiJS0rLi4uFyA0ODMsNygtLisBCgoKDg0OGxAQGywkICY3MDIsMC8sNDcsNDI0LCw0LCw0LDQtLC8vLC00NDQsLCw0LSwsLywsLCwsNCwsNDQsLP/AABEIAQsAvQMBEQACEQEDEQH/xAAbAAEAAwEBAQEAAAAAAAAAAAAABAYHBQMCAf/EAEcQAAIBAgIFCAYHBQcEAwAAAAECAAMRBCEFBhIxgRMiQVFhcZGhBzJScrGyIzRCc4KSwTNiosLRg5Ozw+Hw8RVTVOIUJET/xAAbAQEAAwEBAQEAAAAAAAAAAAAABAUGAwIBB//EADcRAAICAAMECAYCAQQDAQAAAAABAgMEBRESITFBUWFxgZGx0fATIjKhweEzNEIUI1LxJENiFf/aAAwDAQACEQMRAD8A3GAIAgCAIAgCAIAgCAIAgCAIAgCAIAgCAIAgCAIAgCAIAgCAIAgCAIAgCAIAgCAIAgCAIAgCAIAgCAIAgCAIAgCAIAgCAIAgCAIAgCAIAgCAIAgCAIAgCAIAgCAIAgCAIAgCAIAgCAIAgCAIAgCAIAgCAIAgCAIAgCAIAgCAIAgCAIAgCAIAgCAIAgCAIAgCAIAgCAIAgCAIAgCAIAgCAIAgCAIB8VqoRSzEBVFyT0ATzKSinJ8EeoxcnouJ46PxYq01qAEK1yL77XIB4jPjPFNqtgprgz1dW65uD5EmdTmIAgCAIAgCAIAgCAIAgCAIAgCAIAgCAIAgCAUnXvShLCgpyFmqdp3qv68R1TPZzit6pj2v8L8+BeZVh93xX3fn0O7qhXD4Wn1rdTwJt5W8ZZZZZt4aPVuIGYQ2cRLr3nZk8hCAIAgCAIAgCAIAgCAIAgCAIAgCAIAgCAIAgGR6RxPK1aj+0zEd18h4WmFxFvxbZT6WbCmv4dcYdCO/qLpLYqGkx5tTNexx/UfAS0ybE7E3U+D4dv7K/NKNuCsXFcez9F9mmM+IAgCAIAgCAIAgCAIAgCAIAgEPB6QWo9Snuem1iOzIhh2Z+M413xnOUOcfep2solCMZ8n70Jk7HEQBAEAQCLpStsUareyjniFNpxxE9iqUuhM60R27Yx6WjJJhTYHviKLUahU5Ojbx1jMEeRnWyE6bHF8Uc4SjbBNcGaZoDSYxFFX+2Oa46mG/gd/GbDBYlYipT58+0y+Lw7osceXLsOlJZGEAQBAEAQBAEAQBAEAQBAEAz3W3bo4w1EJUsFZSO7ZI7fV3dsy2Z7dOK+JB6a6P8Gjy/Ztw2xJa6ar8k/Ruu24V0v8AvJ+qn9DwknD51ytXevQj3ZTzqfc/UsOD09h6vq1Vv1Mdg+DWvLarG4ez6ZLyK2zB31/VF+Z0gZKIwgCAcHXXE7GFYdNQqg8do+QPjK3NbdjDNdO4n5bXtXp9G8zzD0tt1Qb2YL4m36zKVQ25qPSzSTlsxcugtGv2B2XSqBk42W95fV8R8sus7o0lG1c9z/HvqKrKbtYut8t69++JA1P0lyNcKTzKtlPvfYPjl+KRcqxPwrtl8Jbu/l76yRmNHxKtVxW/1NImtMyIAgHP0vpmlhxeoecdyDNjw6B2mRcTjKsOtZvf0cyTh8LZe/lW7p5FM0hrfXqH6O1JeznNxYj4ATP35xdN/J8q+5dU5ZTD6vmf2Olqto+rX+mr1KjJfmKajWa28nP1b9HT3b5uW0W3L4t0m1yWr3/ojY++ur/bqik+b0XvUuIEvSlEAQBAEAQBAEAr+ueizWo7ai70rnvX7Q8geHbKvNcL8arajxj5cyxy3EfCs2XwfnyM6mTNIerYdtkPsnYOW1a4v1E9B7J0dU1Hb03dJ4U47Wzrv6D0wmkKtL9nUZewE2/LuM91Ym2r6JNe+g82U12fXFMsei9dHBArqGX2lFm7yu48LS2w2dSW65a9a9P+itvyqL31PTqfD34lzwmKSqoemwZTuI/3keyaCuyNkVKD1TKSyuVctmS0Zn+uGlRWrbKm9OlcA9Bb7R7sgOHbMvmuKV1uzHhHz5miy7DOqvalxftHpqTo01K3KEcyln3ufVHDfwHXPWUYZ2W/EfCPn73nnM79irYXGXl73Fi14QHCkn7LoR332fgTLbN4p4Zt8misyttYhLqZnYNt2+ZNPR6o0pr2Eq7dNG9pVbxAM3lctqCl0mNsjszceg9WNszkBPfA8cSq6d1uVLph7O/S+9R3e0fLvlLjM2jD5ad76eX78i2wuWSl81u5dHP9eZSa1ZnYs5LMcySbkzNznKcnKT1bL2MVFbMVoj7wWGNWolMb3YL3XOZ4b57oqdtkYLmebbFXBzfI1qhRCKqqLKoAA7ALCbmEVGKiuCMhKTlJyfFnpPR5EAQBAEAQBAEAQDPNb9Cci/KIPonO4fZbq7jvHEdUy2aYL4MviQXyv7M0eX4v4sdiX1L7og6A0scPUvvpNlUXrHXbrH+ki4HGPDz/APl8USMXhlfDTmuDLbpLVejXXbo2pswupX1GvmLr0d485e4jLKb47Ve5vo4eBT05jbS9mzeuvj4lJr6NqpV5IoeU6ABe/aOsdszs8LbCz4TW8vI31yr+InuLdoDV2siOtSqaa1BzkSxb825TbLK+UvsDl91cHGctE+S4+PJ+JT4vHVTmnGOrXN8PDn9jq0dAYWiLmmlhvNTnfNkJNhgMNWvpXfv8yJLG4ix6bT7v0fa6awlPmivQUdS1EHkDOqvojuUku9Hl4XEz3uEn3M+xjsNXGxylGqD9nbR+7K8+udNq2W0+rcfPg4il7WzKPXo0Qcdqjh39UGm3Wpy/KbjwtId2U4efBbL6vQ71ZnfDjv7fUjaWxWNw6cxKTUlAAZVYkAC3OUtl5icsTbjMPH5VFxXNJ6+GvqdcPXhb5fM2pPk2vPQqGP0tWrftKhYezuX8oylBfjLrt05bujkXNWGqq+iOnmR8LhnqMEpqWY9A/wB5DtnKqqdstmC1Z0nZGuO1J6I6umdFrhaaIxDV6nOa25EHQO89P7p4z8Xho4WpRe+cuPUvfPqImGxDxE3Jborh1v3y6yRqLhdrEFzupqT+JuaPIt4Tpk1W1e59C8znmlmzTs9LNCmpM4IAgCAIAgCAIAgCAeGNwq1Uam4urCx/QjtBz4TnbVG2DhLgz3VZKuanHijKcdhWpVGpt6yG3f1HiLHjMRfS6rHCXI11VisgprmXrUXFl8OUO+mxA9084edxwmmye1zo2XyZQZpVs3bS5ncxVanSBq1CqhRm5sMuq/f0Sym4Q+eW7rIMIzsahHV9RQdOa+uxK4UbC/8AcYXY+6pyXjc90psRmr4VeJf4bJ4R+a56voXDxKnia1Sqdqq7O3WzFvC+6VFl05vWT1LeEIVrSCS7DzFGcto9bQajPqkfVIn6N03iMPbk6jbI+w3OTu2Tu4WkqnG21fS93RyI12Eou+uO/p5l91c1zp4ginVApVjkM+Yx/dJ3HsPiZeYXMIW/LLc/sUGMyudK24fNH7r30k/E6rYd3LlSL71Viqk9dhuPdPtmWYec9tr0OEMxvhDZT9SfRw9LDoSqrTQC7EC2Q6Sd5kqNdVEHspJcyPKdl8lq22ZnprSBxFZqh3HJR1KNw/XvJmPxmId9rny5dhqMNQqa1Dx7S4ahYTZotUO+o2XurkPPal9k1WzS59L+y9spc2s2rVDoXn7RZ5cFWIAgCAIAgCAIAgCAIBRde8H9PTZRdqq7Nh0spAHHnAcJm85p1ug48ZbvfiX2VW/7Uk+C3+/AseiMAmDoEsQLDbqv2gZ8BuH+st8Jh4YWnR9rZW4i6eKt+XsSM31k08+MqXzWip+jT+Zutj5busmjxmMlfLq5I0uCwccNDpk+L/HYc6nSlc5ElyPdKU5uR4cj0FGedo87R+GjPu0fdo8npT0pHpSI1SlOsZHRSL7qLrOXIw9c3e30bnewH2WPtW3Hp79+hy/Guf8Atz48mZ/NMvUP96tbua6Ovs99k3X2lUNNWVjyQNnUdd+ax6xfLvtPOcxsdScX8vNeRxyqVam0183J+aKVhMM1V1RBdmNh/U9g38JnKqpWzUI8WXllka4ucuCNYwWGFKmtNdyKAOHT+s3FVargoLgjIW2Oybm+Z7zoeBAEAQBAEAQBAEA5+lNNUcP+0fndCjNjw6O82kXEYymj63v6OZIowtt30Ld08itYnXk3+jpADrdrnwG7xlRZnj1+SHiy0hlC/wA5eBN0BjWxtQVKiKBh9rZtexZ7DceoKfESTgr5YyasnHTY4dr9Dhi6o4WDhB/V5L1OT6StLG64ZTlk9T+RfK/5Z8zXEaJVLtf4JeTYZb7pdi/L/HiUyikz8mXcmTaVOcJSOLZKp0pycjm5HqKM8bR42j8ajPqkfdo8KlKe1I9qRDq052izqmRGJUhlJDKQQRvBGYIkiubT1R13SWj4Gu6Gxi43CBmHrqUqDqYZNbq6x3iayqccTRv5rRmPxFUsLiGly3r8EHVLBUaRdQb4lCVfayIAP2B7JyN/+JDy2impyivrW5/rqO+YXW2KLf0Pev31lllsVggCAIAgCAIAgEbHY6nRXaqOFHbvPcN5PdOVt1dUdqb0OlVM7XpBalN0zrg73WgCi+0fXPd0L8e6Z/F5xKXy07l08/0XeGyuMfmt3vo5fsq5JY9JYnvJP6mU3zTfS2Wu5LqOhR0DiWFxRe3aNn5rSVDL8TJaqD8vMjyxlEdzmi86pYBqOHAddl2ZmYHfv2R5AeM0uW4d00JSWjeupQ5hcrbtYvVLTQy/TGK5bE1am/adre6Dsr/CBM/i7Nu2UjUYav4VEYdC/wCxRWQZM+yZPopI8mcZMm0qc4yZybJApTntHjU+XpT6pBMi1UnWLOiZBrrO8WdosgVlkiLO8WXD0X4vOtSO7m1FH8LfyTQZRZulDvKXO690LO78r8nzrmhpYsVEJVmVWuDY3F1OfcB4yDmydWJU4bm1r+D1lrVmH2Jb9Hp+T20drrUWwrIKg9pea3Ebj5TpRnU47rVr1rj78DxdlMJb63p5e/E7dDXDDNvLJ7yE/LeWMM3w0lvbXavTUgzyu9cEn3+uh0aGmsO/q1kv1FgD4HOSoYuif0zXiRp4W6PGL8CcDJJHP2AIB4Y2m7KRTfYfoNgw7iD0d2c52xk4/I9GdK5RUvnWqKNpbTmNpNsVDyZ61QWYdasQbjumcxWOxtUtie7sXEvsPg8JYtqG/vK9WrM52nYsx6WJJ8TKmdkpvWT1ZYxjGK0itEKJUEbQLL0gNsk8bH4RBxT+Zart09RJNr5Xp77iy6K1moUclwux1srhmPeWAJ8ZcYbM6Ktyq07Hqyrvy+63e7Ne7cWbRmsVCubK2y5+y/NPDoPAy4w+YUX7ovR9DKu/A3U72tV0o6lU2BPYZMfAiriYVh5iZm8mdChI8jhI6NCR5HCRPoiR5HGRLRZybObPiqJ9ifUQawneJ1iQK8kRO8Tn15Iidond9HB/+4e2i/zJLrKf5n2ehAzj+su1eTLzp7QSYoC5KuoIVhnwK9IlrjMDDErfua4MocLjJ4d7t6fFFMxmqmJpnJRUXrQj5TYzP25TiIPctV1F3XmVE1venac6poysty1GoAN5NNreNpElhb48YPwZJWIqfCS8URJHOxMwGk6tE3puy9l7qe9TlJFOKupfyS9PA424eu1fOtfPxLtq/rStchKlkqnd7Ld19x7Jo8Dmcb/knul9n76CixeXSpW3DfH7osctStEA8cVhUqLs1FDL1EX/AODPFlcLFszWqPcLJQesXoyvYzUqi2dNmp9nrr4HPzlVbktMvobX3XvvLGvNrY/Uk/t78Dl19R6o9Soje8GX4XkKeR2L6ZJ9u71Jcc3rf1Ra+/oc3Fas4lM+T2h1oQ3lv8pEsyvEw37OvZ71JNeYYef+Wnb70OS6kEgggjeCLEcJAlFxejJiaa1Rpuq+INTC0yxJNipJNzkxGZ7gJssvsdmGi3xMtjoKGIkkZHVo8nUdDvR2Q/hJH6TM3Q2ZOPQbCMtuCl0pMlUDIkkc5HQotI8kcJInUnnCSOLRJWpOTieGj4qVJ6SPqRErNOsUdIogV2kiKO0Uc+uZIid4lm9GVC+Iqv0JTC8XYEfIZe5RD55S6irzuelUY9L8l+y2aZ1lTDVOTZGY7Ia626SRbM9nnJ2KzGvDz2JJvdruKjDYCd8NtNI42L14O6lSA7Xa/wDCP6yutzx/+uPj6fsnV5Qv85eHr+iuaQ0rVrn6Vyw9nco/CMuMqb8Xdf8AXLu5eBZU4aqr6F6+JN0Pq3WxFmtydM/bYb/dXp8h2yRhcstv+bhHpf4RxxOPqp3cX0L8lw0fqth6QzTlG66nO/h3eUv6Msw9S4avr9OBS25jfZwei6vXidM4Gna3Jpbq2Ft4Wkz4NemmyvAi/Fs112n4kidDmIAgCAIAgEHSmiaWIFqi59DDJh3H9N0j4jC1Xx0mu/md6MTZS9YPu5EDVzBthi9BjtKTylNusZKwt0EHZ/NI2Bplhm6ZPVcV+fDd4kjGWxvStjx4P8eP4KVr/o7ksVygHMrDaHvCwcfA/ilbmlOzbtcmXeU3/Eo2Hxj5cvTuOHReU8kT5InUak4SRxkiXTqzi4nNo9hVnjZPGyfjVZ9UT6okarUnSMT2kQ6zztFHWKINZ5IijvFGm6gaN5HChmFnrHbPu2sg8M/xTU5dT8OlN8Xv9DLZtf8AEv2Vwju9fTuKpp+q1bEO4VrMbJkc1AspHYQL8Zncc53Xykk9OXZ++Jb4SMaqVHVdfafuA1exFU5Uyo9p+YPPM8AZ8py7EW8I6du4W46ivjLXs3lv0PqnSo2ap9LU7RzR3L0958pfYXKqqfml8z+3gU2IzKy3dH5V9/EsMtCuEAQBAEAQBAEAQBAKrrbpM0K+HZcym2WHWrbII8jxEpsyxLourkuWuvY9C2y/Dq2mxPnpp27zpab0cmOw1lI5wD0n6mtlw3g95k+6uGKp3PjvTIuGvnhL9Wupr39jJatJqTslQFXU2YHoP++mZW2uUJOMlvNfGUbIqUXqme1OpI7ieHEkpWnJxObieorTzsnzZPlq0+qI2TxqVZ7UT2okWrUnWMTokdbVLQJxdW7D6CmQXPtHeEHaenqHeJZ4DCO6er+le9CHmGMWGr0X1Ph6++Ze9btKihR2FNqlQFVt0LuZuzLIdp7JaZnilTTsri9y/LKHL8O7bdp8ET9X6u1hqJH/AG1HFRsnzElYKW1h4PqRHxcdm+a62dCSSOIAgCAIAgCAIAgCAIAgGW6yaQ5fEO4PMHNT3V6eJueMxmYYj497kuHBGrwVPwqVF8eLLnqXhKlPD/SXAZtpVP2VPwvvt/rNBlVNldHz896XQUmZWQnd8vLi/fQfutGrKYtdocyuosr23j2WHSPMeIPfF4ON66H0jBY+eGenGL4r8ozLSWjquGfYrIVPQd6t2q24/GZu/DTqek0aem+u+O1W9fPwPBasjOJ0cT75aedk+bINafdkbJ5PWnpRPSid7V7VOriSGe9Kh7RHOYfuKficu+WeFy6du+W5Ffi8yroWzHfL7Lt9PI07AYJKKLTpqFRdwHmSek9s0VdcYRUYrcZe22ds3Ob1bKFrrhKi4guxJR7bB6AAM17LZ+PfMvm9NkbtuW9Ph6GgyyyEqdmPFcfU7OoWkLo1EnNDtL7p3+B+aWGS4hSg6nxW9dnvzIWbU6SVq57n2+/ItkuyoEAQBAEAQBAEAQDjYjWnCIzI1YBlJVhstkQbEbpJjhLpJNRIksfh4ycXLej0w+smFdWZay7KAFibqBfd6wGeW6eZYW2LSceJ9jjaJJtSWi4nI0hrhg6iNT5Z1DZFlptu6bXXhun23K77IOPDXrWp4qznC1zUtddOp6EjQOicEV5WkwrBftM19k781sAp6cxeVdeUVYaW+L16/ehbPN54mGsZLTq96npitc8HTOzyu0R7Csw/MBY8JbxwN8lrslPPM8NB6bXgTdE6fw+Jyo1AzDepBVu/ZYC47ROduHsq+pHajF037oS1JuKoo67NRVZWy2WAIPAyNJRktJEyEpxe1BtPqK3jtQsM5uhekepTtL4NfyIkCzLKZb1qizqzi+G6Wku3j9jlP6OW6MSLdtL/AN5GeT9E/t+yUs8XOv7/AKPXD+jkX+kxBI6kphfMsfhPUcoj/lL7HmeeP/GHi/0jvaN1VwuHswTaYfbqHaPeL5A9wEm1YKmrel3sr7sxxF25vRdC96k3SemaGHKitUCFrlbhje1r7h2iWFdFln0LUqrsTVTp8R6akWhrThHZUWsCzEKo2WzJNgN06Swl0Vq4nOOPw8moqW9kXS2tGBzp1XFQdIVS4/MBa/cZ8/8AzrLoaSju6w81oonunvXQQNBUcDUrK+FrOtRTcITa46RZ1uwt1GVryNYaatinHTr1X5LCvPY4qDr1T16tH+DvaV1hw+HNqtUBvZALNxCg24yxqw1tu+KIF+Mppek5byJg9csHUYKKuyTu21ZR+Yiw4zpPA3RWuhzrzLDTeil4nfkQnCAIAgCAIAgGIax/W8R99U+czT4f+KPYvIxGM/sT7X5kKhQZyFRWdjuVQWJ4CdZSUVq3ocYQlN7MVqxXoMjFXVkYbwwKkd4OcRkpLVPUShKD0ktGfiVmUMAxAYWYAkBgDcAjpzhxTerQU5JNJ8T0xGCqUwDUpuituLIyg9xIznyNkJPSLTPU6bILWUWu1HzhMS1J1qIbOhBU9o/SfZwU4uL4M+V2SrkpR4o2bGUxi8JkP2tNXXsYgOvnaY7HYfbrnU/bXA/QMDidmULVw3eDKBhdOYinktV7dTc7ya9pkK8fia9ym+/f5mong6J8Yry8i9aqaTbEUSzkF1YqbC3QCDYd/lNLl2JliKdqXFPQoMfh4026R4NHB1l1krJXenScKi2GSqTewJzIPSbcJWZhmV1dzrreiRYYLAVSqU5rVsi6tcpisSpquzrT+kO0SRcerYbhziDwM45e7MTiE7G2lv8AQ7Y34eHoagkm93qfHpV9eh7tT4rP0DK+Eu78n53nnGHf+CiS2KE98RgqlMBnpuit6pZGUHuJGc8RshJ6RaZ0nTZBayi0utHlTcqQVJDAggg2IIzBB6DPTSa0Z4TaeqPdMJVqBqgSo6gks4VmF95LNbjnPDnCLUdUuo6Kqyac0m+l6fkjTocjVfRzpFquGKMbtRbYB/csCvhmO4CUGYVKFuq5mrym92UaP/Hd3ci1yAWggCAIAgCAYhrH9bxH31T5zNPh/wCKPYvIxGM/sT7X5ln9FdMcrWa2YRQD2Fjf4DwkHNH8sUWmRpbc32D0qUxytFrZlGBPYGBHzHxjK29mSPueRW3B9pV9XkDYqgDmDVp3H4hJ+IelUmuhlXg0nfBPpRp3pAQHA1SRuNMjsPKKPgT4yjwD/wB+Pf5GlzVf+LLu80ZDNEZE2vVb6nh/uk+EzGK/ml2s22C/rw7EUbWnBcliXA9V+evc2/8Ai2hwmHzKn4WIl0Pf4/s2WAt+JQnzW7w/R1NQcWFeqhORQP8AkNj5N5SbkluzKcH0a+BFzarajGS6dPErOJrGo7Od7sWPE3/WU9s3ZNzfN6lnCChFRXLcXrUPBbFE1DvqNl7q5Dz2vKaXJqNilzfGXkihzW3atUFy82cD0q+vQ92p8VmvyvhLu/Jis84w7/wVLQKBsTQBzBrUwR2bYlhe9KpPqfkVGFWt8E+leZqWvlMHA1r9GwR2HbWUWBel8ffI1OZpPCy7vMx+aMx5tGqFMDBUABkaYPFrk+ZMzOLbd0u02mBilh4JdBj+kEC1aijIB3AHYGIE0db1gm+gx9ySskl0svPooP1j+y/zJVZr/h3/AILzIn/J3fkv8qS/EAQBAEAQDENY/reI++qfOZp8P/FHsXkYjGf2J9r8y0+ir9pX91Pi0g5p9Me8tsj+qfd+T99Kvr0Pdf4rPmV/TLuGecYd/wCCratfW8P99T+YSfif4ZdjKvBf2IdqNO1++oVv7P8AxUlHgP549/kzS5p/Vl3eaMfmjMgbXqr9Tw/3SfCZjFfzS7WbbBf14diOVr9gtqmlUb0Oy3utu87fmmezqnarVi5eTL/KbdJut8/wUvB4k0ySOlHT8ylf1vwmeptdbbXNNeKLuytTST6U/BnxQpF2VV9ZiFHeTYTzCDnJRXFnqUlGLk+CNcwmHFNFRdyKFHAWm6rgq4KC4Ix9k3OTk+Zn/pV9eh7tT4rLvK+Eu78mbzzjDv8AwVTV363h/vqXziWGI/il2PyKnCfzw7V5mpa8/Ua/cv8AiLKHBfzx98jU5l/Wn75ox2aQxxtWqf1PD/dr8JmcV/NLtNrgv68OxGP6V/b1fvH+YzRVfRHsRkMR/LLtfmXb0Uf/AKf7L/MlZmv+Hf8Aguci/wDZ3fk0CVBoBAEAQBAEAx7T+h8Q2JrstCsymrUIIpOQQWNiCBmJo6L6lVFOS4LmY/FYa6V82oS01fJ9JZPRrgKtJ6xq0qlMFUttoy3sWva4zkHMrITUdlp8eDLPJ6bK5T24tcOKHpLwFWq9E0qVSoAr32EZrXK2vYZRltkIKW00uHFjOabLHDYi3x4LsK5q9ofELiqDNQrKoqoSTScAAMLkkjISbiL63VJKS4PmVuDw10b4NwklquTNE12oNUwVVUVnc7FlUFibVEJsBnuEp8FJRvi29Fv8maHMoSnhpRitXu4dqMr/AOh4n/xq/wDcv/SX3+oq/wCS8UZb/SX/APCXgzXtWqRXC0FYFWFNQQQQQbbiDumdxDTtk10mvwkXGiCfHRErSOFFWk9M7nUjuPQeBsZEuqVtbg+ZMpsdc1NcjJHQqSCLEEgjqIyMwsouLafFGwTTWqLBqPgtvEbZ9WkL/ibJf5jwltk9O3dtvhHzK7NLdinZ6TQ5qTOFD9JeAq1XoclSqVLK99hGa1ytr2GUtctshBS2mlw4sos5psscNiLfHguwrOgdDYhcTQZqFYKKtMkmk4AAcXJNshJ199TqklJcHz6iswuGujdBuEuK5PpNI1yos+DrKilmIWyqCxPPU5AZmUuDko3Rben/AEaTMIylh5KK1f7Mp/6Hif8Axq/9y/8ASX/+oq/5LxRlP9Jf/wAJeDNd1ZpMmEoKwKsKaghgQQbbiDumexLTtk10mvwkXGiCa36IyrSWhcSa1QjD1iDUcgik5BBY2INpfV31KCW0uC5oyt+FvdsmoS4vk+kuHozwNWl/8jlab09rkrbaMl7cpe1xnvHjK7MrIT2dlp8eHcW2TVWV7e3FrhxXaXiVZeCAIAgCAIAgCAIAgCAIAgCAZvrnguTxJIHNqDbHfubzz/FMlm1Hw73JcJb/AFNNltu3Qk+K3ehadSsFyeHDH1qp2+G5fIX/ABS6yqn4eHTfGW/0KnMrdu7RcFu9TvyzK8QBAEAQBAEAQBAEAQBAEAQBAEAQBAEAQBAEA4WteiTiEp7PrK6i/UrEK3hkfwyuzHCf6iEdOKf2fH1J+AxKplLXg191w9Dt06YUBQLAAADqAyEsIpRWiIMm29WfU+nwQBAEAQBAEAQBAEAQBAEAQBAEAQBAEAQBAEAQBAEAQBAEAQBAEAQBAEAQBAEAQBAEAQBAEAQBAEAQBAEAQBAEAQBAEAQBAEAQBAEAQBAEAQBAEAQBAEAQBAEAQBAEAQBAEAQBAEAQBAEAQBAEAQBAEAQBAEAQBAEAQBAEAQBAEAQBAEAQBAEAQBAEAQBAEAQBAEAQBAEAQBAEAQBAEAQBAEAQBAEAQBAEAQBAEAQBAEAQBAEAQBAEAQBAEAQBAEAQD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731" y="2440194"/>
            <a:ext cx="1386197" cy="132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3" descr="data:image/jpeg;base64,/9j/4AAQSkZJRgABAQAAAQABAAD/2wCEAAkGBxQSEhUUEhQWFBEUFhYWFRcVFBcUGBkXGBYYFhYYGBUYHCggGRspHBcXITEiJS0rLi4uFyA0ODMsNygtLisBCgoKDg0OGxAQGywkICY3MDIsMC8sNDcsNDI0LCw0LCw0LDQtLC8vLC00NDQsLCw0LSwsLywsLCwsNCwsNDQsLP/AABEIAQsAvQMBEQACEQEDEQH/xAAbAAEAAwEBAQEAAAAAAAAAAAAABAYHBQMCAf/EAEcQAAIBAgIFCAYHBQcEAwAAAAECAAMRBCEFBhIxgRMiQVFhcZGhBzJScrGyIzRCc4KSwTNiosLRg5Ozw+Hw8RVTVOIUJET/xAAbAQEAAwEBAQEAAAAAAAAAAAAABAUGAwIBB//EADcRAAICAAMECAYCAQQDAQAAAAABAgMEBRESITFBUWFxgZGx0fATIjKhweEzNEIUI1LxJENiFf/aAAwDAQACEQMRAD8A3GAIAgCAIAgCAIAgCAIAgCAIAgCAIAgCAIAgCAIAgCAIAgCAIAgCAIAgCAIAgCAIAgCAIAgCAIAgCAIAgCAIAgCAIAgCAIAgCAIAgCAIAgCAIAgCAIAgCAIAgCAIAgCAIAgCAIAgCAIAgCAIAgCAIAgCAIAgCAIAgCAIAgCAIAgCAIAgCAIAgCAIAgCAIAgCAIAgCAIAgCAIAgCAIAgCAIAgCAIB8VqoRSzEBVFyT0ATzKSinJ8EeoxcnouJ46PxYq01qAEK1yL77XIB4jPjPFNqtgprgz1dW65uD5EmdTmIAgCAIAgCAIAgCAIAgCAIAgCAIAgCAIAgCAUnXvShLCgpyFmqdp3qv68R1TPZzit6pj2v8L8+BeZVh93xX3fn0O7qhXD4Wn1rdTwJt5W8ZZZZZt4aPVuIGYQ2cRLr3nZk8hCAIAgCAIAgCAIAgCAIAgCAIAgCAIAgCAIAgGR6RxPK1aj+0zEd18h4WmFxFvxbZT6WbCmv4dcYdCO/qLpLYqGkx5tTNexx/UfAS0ybE7E3U+D4dv7K/NKNuCsXFcez9F9mmM+IAgCAIAgCAIAgCAIAgCAIAgEPB6QWo9Snuem1iOzIhh2Z+M413xnOUOcfep2solCMZ8n70Jk7HEQBAEAQCLpStsUareyjniFNpxxE9iqUuhM60R27Yx6WjJJhTYHviKLUahU5Ojbx1jMEeRnWyE6bHF8Uc4SjbBNcGaZoDSYxFFX+2Oa46mG/gd/GbDBYlYipT58+0y+Lw7osceXLsOlJZGEAQBAEAQBAEAQBAEAQBAEAz3W3bo4w1EJUsFZSO7ZI7fV3dsy2Z7dOK+JB6a6P8Gjy/Ztw2xJa6ar8k/Ruu24V0v8AvJ+qn9DwknD51ytXevQj3ZTzqfc/UsOD09h6vq1Vv1Mdg+DWvLarG4ez6ZLyK2zB31/VF+Z0gZKIwgCAcHXXE7GFYdNQqg8do+QPjK3NbdjDNdO4n5bXtXp9G8zzD0tt1Qb2YL4m36zKVQ25qPSzSTlsxcugtGv2B2XSqBk42W95fV8R8sus7o0lG1c9z/HvqKrKbtYut8t69++JA1P0lyNcKTzKtlPvfYPjl+KRcqxPwrtl8Jbu/l76yRmNHxKtVxW/1NImtMyIAgHP0vpmlhxeoecdyDNjw6B2mRcTjKsOtZvf0cyTh8LZe/lW7p5FM0hrfXqH6O1JeznNxYj4ATP35xdN/J8q+5dU5ZTD6vmf2Olqto+rX+mr1KjJfmKajWa28nP1b9HT3b5uW0W3L4t0m1yWr3/ojY++ur/bqik+b0XvUuIEvSlEAQBAEAQBAEAr+ueizWo7ai70rnvX7Q8geHbKvNcL8arajxj5cyxy3EfCs2XwfnyM6mTNIerYdtkPsnYOW1a4v1E9B7J0dU1Hb03dJ4U47Wzrv6D0wmkKtL9nUZewE2/LuM91Ym2r6JNe+g82U12fXFMsei9dHBArqGX2lFm7yu48LS2w2dSW65a9a9P+itvyqL31PTqfD34lzwmKSqoemwZTuI/3keyaCuyNkVKD1TKSyuVctmS0Zn+uGlRWrbKm9OlcA9Bb7R7sgOHbMvmuKV1uzHhHz5miy7DOqvalxftHpqTo01K3KEcyln3ufVHDfwHXPWUYZ2W/EfCPn73nnM79irYXGXl73Fi14QHCkn7LoR332fgTLbN4p4Zt8misyttYhLqZnYNt2+ZNPR6o0pr2Eq7dNG9pVbxAM3lctqCl0mNsjszceg9WNszkBPfA8cSq6d1uVLph7O/S+9R3e0fLvlLjM2jD5ad76eX78i2wuWSl81u5dHP9eZSa1ZnYs5LMcySbkzNznKcnKT1bL2MVFbMVoj7wWGNWolMb3YL3XOZ4b57oqdtkYLmebbFXBzfI1qhRCKqqLKoAA7ALCbmEVGKiuCMhKTlJyfFnpPR5EAQBAEAQBAEAQDPNb9Cci/KIPonO4fZbq7jvHEdUy2aYL4MviQXyv7M0eX4v4sdiX1L7og6A0scPUvvpNlUXrHXbrH+ki4HGPDz/APl8USMXhlfDTmuDLbpLVejXXbo2pswupX1GvmLr0d485e4jLKb47Ve5vo4eBT05jbS9mzeuvj4lJr6NqpV5IoeU6ABe/aOsdszs8LbCz4TW8vI31yr+InuLdoDV2siOtSqaa1BzkSxb825TbLK+UvsDl91cHGctE+S4+PJ+JT4vHVTmnGOrXN8PDn9jq0dAYWiLmmlhvNTnfNkJNhgMNWvpXfv8yJLG4ix6bT7v0fa6awlPmivQUdS1EHkDOqvojuUku9Hl4XEz3uEn3M+xjsNXGxylGqD9nbR+7K8+udNq2W0+rcfPg4il7WzKPXo0Qcdqjh39UGm3Wpy/KbjwtId2U4efBbL6vQ71ZnfDjv7fUjaWxWNw6cxKTUlAAZVYkAC3OUtl5icsTbjMPH5VFxXNJ6+GvqdcPXhb5fM2pPk2vPQqGP0tWrftKhYezuX8oylBfjLrt05bujkXNWGqq+iOnmR8LhnqMEpqWY9A/wB5DtnKqqdstmC1Z0nZGuO1J6I6umdFrhaaIxDV6nOa25EHQO89P7p4z8Xho4WpRe+cuPUvfPqImGxDxE3Jborh1v3y6yRqLhdrEFzupqT+JuaPIt4Tpk1W1e59C8znmlmzTs9LNCmpM4IAgCAIAgCAIAgCAeGNwq1Uam4urCx/QjtBz4TnbVG2DhLgz3VZKuanHijKcdhWpVGpt6yG3f1HiLHjMRfS6rHCXI11VisgprmXrUXFl8OUO+mxA9084edxwmmye1zo2XyZQZpVs3bS5ncxVanSBq1CqhRm5sMuq/f0Sym4Q+eW7rIMIzsahHV9RQdOa+uxK4UbC/8AcYXY+6pyXjc90psRmr4VeJf4bJ4R+a56voXDxKnia1Sqdqq7O3WzFvC+6VFl05vWT1LeEIVrSCS7DzFGcto9bQajPqkfVIn6N03iMPbk6jbI+w3OTu2Tu4WkqnG21fS93RyI12Eou+uO/p5l91c1zp4ginVApVjkM+Yx/dJ3HsPiZeYXMIW/LLc/sUGMyudK24fNH7r30k/E6rYd3LlSL71Viqk9dhuPdPtmWYec9tr0OEMxvhDZT9SfRw9LDoSqrTQC7EC2Q6Sd5kqNdVEHspJcyPKdl8lq22ZnprSBxFZqh3HJR1KNw/XvJmPxmId9rny5dhqMNQqa1Dx7S4ahYTZotUO+o2XurkPPal9k1WzS59L+y9spc2s2rVDoXn7RZ5cFWIAgCAIAgCAIAgCAIBRde8H9PTZRdqq7Nh0spAHHnAcJm85p1ug48ZbvfiX2VW/7Uk+C3+/AseiMAmDoEsQLDbqv2gZ8BuH+st8Jh4YWnR9rZW4i6eKt+XsSM31k08+MqXzWip+jT+Zutj5busmjxmMlfLq5I0uCwccNDpk+L/HYc6nSlc5ElyPdKU5uR4cj0FGedo87R+GjPu0fdo8npT0pHpSI1SlOsZHRSL7qLrOXIw9c3e30bnewH2WPtW3Hp79+hy/Guf8Atz48mZ/NMvUP96tbua6Ovs99k3X2lUNNWVjyQNnUdd+ax6xfLvtPOcxsdScX8vNeRxyqVam0183J+aKVhMM1V1RBdmNh/U9g38JnKqpWzUI8WXllka4ucuCNYwWGFKmtNdyKAOHT+s3FVargoLgjIW2Oybm+Z7zoeBAEAQBAEAQBAEA5+lNNUcP+0fndCjNjw6O82kXEYymj63v6OZIowtt30Ld08itYnXk3+jpADrdrnwG7xlRZnj1+SHiy0hlC/wA5eBN0BjWxtQVKiKBh9rZtexZ7DceoKfESTgr5YyasnHTY4dr9Dhi6o4WDhB/V5L1OT6StLG64ZTlk9T+RfK/5Z8zXEaJVLtf4JeTYZb7pdi/L/HiUyikz8mXcmTaVOcJSOLZKp0pycjm5HqKM8bR42j8ajPqkfdo8KlKe1I9qRDq052izqmRGJUhlJDKQQRvBGYIkiubT1R13SWj4Gu6Gxi43CBmHrqUqDqYZNbq6x3iayqccTRv5rRmPxFUsLiGly3r8EHVLBUaRdQb4lCVfayIAP2B7JyN/+JDy2impyivrW5/rqO+YXW2KLf0Pev31lllsVggCAIAgCAIAgEbHY6nRXaqOFHbvPcN5PdOVt1dUdqb0OlVM7XpBalN0zrg73WgCi+0fXPd0L8e6Z/F5xKXy07l08/0XeGyuMfmt3vo5fsq5JY9JYnvJP6mU3zTfS2Wu5LqOhR0DiWFxRe3aNn5rSVDL8TJaqD8vMjyxlEdzmi86pYBqOHAddl2ZmYHfv2R5AeM0uW4d00JSWjeupQ5hcrbtYvVLTQy/TGK5bE1am/adre6Dsr/CBM/i7Nu2UjUYav4VEYdC/wCxRWQZM+yZPopI8mcZMm0qc4yZybJApTntHjU+XpT6pBMi1UnWLOiZBrrO8WdosgVlkiLO8WXD0X4vOtSO7m1FH8LfyTQZRZulDvKXO690LO78r8nzrmhpYsVEJVmVWuDY3F1OfcB4yDmydWJU4bm1r+D1lrVmH2Jb9Hp+T20drrUWwrIKg9pea3Ebj5TpRnU47rVr1rj78DxdlMJb63p5e/E7dDXDDNvLJ7yE/LeWMM3w0lvbXavTUgzyu9cEn3+uh0aGmsO/q1kv1FgD4HOSoYuif0zXiRp4W6PGL8CcDJJHP2AIB4Y2m7KRTfYfoNgw7iD0d2c52xk4/I9GdK5RUvnWqKNpbTmNpNsVDyZ61QWYdasQbjumcxWOxtUtie7sXEvsPg8JYtqG/vK9WrM52nYsx6WJJ8TKmdkpvWT1ZYxjGK0itEKJUEbQLL0gNsk8bH4RBxT+Zart09RJNr5Xp77iy6K1moUclwux1srhmPeWAJ8ZcYbM6Ktyq07Hqyrvy+63e7Ne7cWbRmsVCubK2y5+y/NPDoPAy4w+YUX7ovR9DKu/A3U72tV0o6lU2BPYZMfAiriYVh5iZm8mdChI8jhI6NCR5HCRPoiR5HGRLRZybObPiqJ9ifUQawneJ1iQK8kRO8Tn15Iidond9HB/+4e2i/zJLrKf5n2ehAzj+su1eTLzp7QSYoC5KuoIVhnwK9IlrjMDDErfua4MocLjJ4d7t6fFFMxmqmJpnJRUXrQj5TYzP25TiIPctV1F3XmVE1venac6poysty1GoAN5NNreNpElhb48YPwZJWIqfCS8URJHOxMwGk6tE3puy9l7qe9TlJFOKupfyS9PA424eu1fOtfPxLtq/rStchKlkqnd7Ld19x7Jo8Dmcb/knul9n76CixeXSpW3DfH7osctStEA8cVhUqLs1FDL1EX/AODPFlcLFszWqPcLJQesXoyvYzUqi2dNmp9nrr4HPzlVbktMvobX3XvvLGvNrY/Uk/t78Dl19R6o9Soje8GX4XkKeR2L6ZJ9u71Jcc3rf1Ra+/oc3Fas4lM+T2h1oQ3lv8pEsyvEw37OvZ71JNeYYef+Wnb70OS6kEgggjeCLEcJAlFxejJiaa1Rpuq+INTC0yxJNipJNzkxGZ7gJssvsdmGi3xMtjoKGIkkZHVo8nUdDvR2Q/hJH6TM3Q2ZOPQbCMtuCl0pMlUDIkkc5HQotI8kcJInUnnCSOLRJWpOTieGj4qVJ6SPqRErNOsUdIogV2kiKO0Uc+uZIid4lm9GVC+Iqv0JTC8XYEfIZe5RD55S6irzuelUY9L8l+y2aZ1lTDVOTZGY7Ia626SRbM9nnJ2KzGvDz2JJvdruKjDYCd8NtNI42L14O6lSA7Xa/wDCP6yutzx/+uPj6fsnV5Qv85eHr+iuaQ0rVrn6Vyw9nco/CMuMqb8Xdf8AXLu5eBZU4aqr6F6+JN0Pq3WxFmtydM/bYb/dXp8h2yRhcstv+bhHpf4RxxOPqp3cX0L8lw0fqth6QzTlG66nO/h3eUv6Msw9S4avr9OBS25jfZwei6vXidM4Gna3Jpbq2Ft4Wkz4NemmyvAi/Fs112n4kidDmIAgCAIAgEHSmiaWIFqi59DDJh3H9N0j4jC1Xx0mu/md6MTZS9YPu5EDVzBthi9BjtKTylNusZKwt0EHZ/NI2Bplhm6ZPVcV+fDd4kjGWxvStjx4P8eP4KVr/o7ksVygHMrDaHvCwcfA/ilbmlOzbtcmXeU3/Eo2Hxj5cvTuOHReU8kT5InUak4SRxkiXTqzi4nNo9hVnjZPGyfjVZ9UT6okarUnSMT2kQ6zztFHWKINZ5IijvFGm6gaN5HChmFnrHbPu2sg8M/xTU5dT8OlN8Xv9DLZtf8AEv2Vwju9fTuKpp+q1bEO4VrMbJkc1AspHYQL8Zncc53Xykk9OXZ++Jb4SMaqVHVdfafuA1exFU5Uyo9p+YPPM8AZ8py7EW8I6du4W46ivjLXs3lv0PqnSo2ap9LU7RzR3L0958pfYXKqqfml8z+3gU2IzKy3dH5V9/EsMtCuEAQBAEAQBAEAQBAKrrbpM0K+HZcym2WHWrbII8jxEpsyxLourkuWuvY9C2y/Dq2mxPnpp27zpab0cmOw1lI5wD0n6mtlw3g95k+6uGKp3PjvTIuGvnhL9Wupr39jJatJqTslQFXU2YHoP++mZW2uUJOMlvNfGUbIqUXqme1OpI7ieHEkpWnJxObieorTzsnzZPlq0+qI2TxqVZ7UT2okWrUnWMTokdbVLQJxdW7D6CmQXPtHeEHaenqHeJZ4DCO6er+le9CHmGMWGr0X1Ph6++Ze9btKihR2FNqlQFVt0LuZuzLIdp7JaZnilTTsri9y/LKHL8O7bdp8ET9X6u1hqJH/AG1HFRsnzElYKW1h4PqRHxcdm+a62dCSSOIAgCAIAgCAIAgCAIAgGW6yaQ5fEO4PMHNT3V6eJueMxmYYj497kuHBGrwVPwqVF8eLLnqXhKlPD/SXAZtpVP2VPwvvt/rNBlVNldHz896XQUmZWQnd8vLi/fQfutGrKYtdocyuosr23j2WHSPMeIPfF4ON66H0jBY+eGenGL4r8ozLSWjquGfYrIVPQd6t2q24/GZu/DTqek0aem+u+O1W9fPwPBasjOJ0cT75aedk+bINafdkbJ5PWnpRPSid7V7VOriSGe9Kh7RHOYfuKficu+WeFy6du+W5Ffi8yroWzHfL7Lt9PI07AYJKKLTpqFRdwHmSek9s0VdcYRUYrcZe22ds3Ob1bKFrrhKi4guxJR7bB6AAM17LZ+PfMvm9NkbtuW9Ph6GgyyyEqdmPFcfU7OoWkLo1EnNDtL7p3+B+aWGS4hSg6nxW9dnvzIWbU6SVq57n2+/ItkuyoEAQBAEAQBAEAQDjYjWnCIzI1YBlJVhstkQbEbpJjhLpJNRIksfh4ycXLej0w+smFdWZay7KAFibqBfd6wGeW6eZYW2LSceJ9jjaJJtSWi4nI0hrhg6iNT5Z1DZFlptu6bXXhun23K77IOPDXrWp4qznC1zUtddOp6EjQOicEV5WkwrBftM19k781sAp6cxeVdeUVYaW+L16/ehbPN54mGsZLTq96npitc8HTOzyu0R7Csw/MBY8JbxwN8lrslPPM8NB6bXgTdE6fw+Jyo1AzDepBVu/ZYC47ROduHsq+pHajF037oS1JuKoo67NRVZWy2WAIPAyNJRktJEyEpxe1BtPqK3jtQsM5uhekepTtL4NfyIkCzLKZb1qizqzi+G6Wku3j9jlP6OW6MSLdtL/AN5GeT9E/t+yUs8XOv7/AKPXD+jkX+kxBI6kphfMsfhPUcoj/lL7HmeeP/GHi/0jvaN1VwuHswTaYfbqHaPeL5A9wEm1YKmrel3sr7sxxF25vRdC96k3SemaGHKitUCFrlbhje1r7h2iWFdFln0LUqrsTVTp8R6akWhrThHZUWsCzEKo2WzJNgN06Swl0Vq4nOOPw8moqW9kXS2tGBzp1XFQdIVS4/MBa/cZ8/8AzrLoaSju6w81oonunvXQQNBUcDUrK+FrOtRTcITa46RZ1uwt1GVryNYaatinHTr1X5LCvPY4qDr1T16tH+DvaV1hw+HNqtUBvZALNxCg24yxqw1tu+KIF+Mppek5byJg9csHUYKKuyTu21ZR+Yiw4zpPA3RWuhzrzLDTeil4nfkQnCAIAgCAIAgGIax/W8R99U+czT4f+KPYvIxGM/sT7X5kKhQZyFRWdjuVQWJ4CdZSUVq3ocYQlN7MVqxXoMjFXVkYbwwKkd4OcRkpLVPUShKD0ktGfiVmUMAxAYWYAkBgDcAjpzhxTerQU5JNJ8T0xGCqUwDUpuituLIyg9xIznyNkJPSLTPU6bILWUWu1HzhMS1J1qIbOhBU9o/SfZwU4uL4M+V2SrkpR4o2bGUxi8JkP2tNXXsYgOvnaY7HYfbrnU/bXA/QMDidmULVw3eDKBhdOYinktV7dTc7ya9pkK8fia9ym+/f5mong6J8Yry8i9aqaTbEUSzkF1YqbC3QCDYd/lNLl2JliKdqXFPQoMfh4026R4NHB1l1krJXenScKi2GSqTewJzIPSbcJWZhmV1dzrreiRYYLAVSqU5rVsi6tcpisSpquzrT+kO0SRcerYbhziDwM45e7MTiE7G2lv8AQ7Y34eHoagkm93qfHpV9eh7tT4rP0DK+Eu78n53nnGHf+CiS2KE98RgqlMBnpuit6pZGUHuJGc8RshJ6RaZ0nTZBayi0utHlTcqQVJDAggg2IIzBB6DPTSa0Z4TaeqPdMJVqBqgSo6gks4VmF95LNbjnPDnCLUdUuo6Kqyac0m+l6fkjTocjVfRzpFquGKMbtRbYB/csCvhmO4CUGYVKFuq5mrym92UaP/Hd3ci1yAWggCAIAgCAYhrH9bxH31T5zNPh/wCKPYvIxGM/sT7X5ln9FdMcrWa2YRQD2Fjf4DwkHNH8sUWmRpbc32D0qUxytFrZlGBPYGBHzHxjK29mSPueRW3B9pV9XkDYqgDmDVp3H4hJ+IelUmuhlXg0nfBPpRp3pAQHA1SRuNMjsPKKPgT4yjwD/wB+Pf5GlzVf+LLu80ZDNEZE2vVb6nh/uk+EzGK/ml2s22C/rw7EUbWnBcliXA9V+evc2/8Ai2hwmHzKn4WIl0Pf4/s2WAt+JQnzW7w/R1NQcWFeqhORQP8AkNj5N5SbkluzKcH0a+BFzarajGS6dPErOJrGo7Od7sWPE3/WU9s3ZNzfN6lnCChFRXLcXrUPBbFE1DvqNl7q5Dz2vKaXJqNilzfGXkihzW3atUFy82cD0q+vQ92p8VmvyvhLu/Jis84w7/wVLQKBsTQBzBrUwR2bYlhe9KpPqfkVGFWt8E+leZqWvlMHA1r9GwR2HbWUWBel8ffI1OZpPCy7vMx+aMx5tGqFMDBUABkaYPFrk+ZMzOLbd0u02mBilh4JdBj+kEC1aijIB3AHYGIE0db1gm+gx9ySskl0svPooP1j+y/zJVZr/h3/AILzIn/J3fkv8qS/EAQBAEAQDENY/reI++qfOZp8P/FHsXkYjGf2J9r8y0+ir9pX91Pi0g5p9Me8tsj+qfd+T99Kvr0Pdf4rPmV/TLuGecYd/wCCratfW8P99T+YSfif4ZdjKvBf2IdqNO1++oVv7P8AxUlHgP549/kzS5p/Vl3eaMfmjMgbXqr9Tw/3SfCZjFfzS7WbbBf14diOVr9gtqmlUb0Oy3utu87fmmezqnarVi5eTL/KbdJut8/wUvB4k0ySOlHT8ylf1vwmeptdbbXNNeKLuytTST6U/BnxQpF2VV9ZiFHeTYTzCDnJRXFnqUlGLk+CNcwmHFNFRdyKFHAWm6rgq4KC4Ix9k3OTk+Zn/pV9eh7tT4rLvK+Eu78mbzzjDv8AwVTV363h/vqXziWGI/il2PyKnCfzw7V5mpa8/Ua/cv8AiLKHBfzx98jU5l/Wn75ox2aQxxtWqf1PD/dr8JmcV/NLtNrgv68OxGP6V/b1fvH+YzRVfRHsRkMR/LLtfmXb0Uf/AKf7L/MlZmv+Hf8Aguci/wDZ3fk0CVBoBAEAQBAEAx7T+h8Q2JrstCsymrUIIpOQQWNiCBmJo6L6lVFOS4LmY/FYa6V82oS01fJ9JZPRrgKtJ6xq0qlMFUttoy3sWva4zkHMrITUdlp8eDLPJ6bK5T24tcOKHpLwFWq9E0qVSoAr32EZrXK2vYZRltkIKW00uHFjOabLHDYi3x4LsK5q9ofELiqDNQrKoqoSTScAAMLkkjISbiL63VJKS4PmVuDw10b4NwklquTNE12oNUwVVUVnc7FlUFibVEJsBnuEp8FJRvi29Fv8maHMoSnhpRitXu4dqMr/AOh4n/xq/wDcv/SX3+oq/wCS8UZb/SX/APCXgzXtWqRXC0FYFWFNQQQQQbbiDumdxDTtk10mvwkXGiCfHRErSOFFWk9M7nUjuPQeBsZEuqVtbg+ZMpsdc1NcjJHQqSCLEEgjqIyMwsouLafFGwTTWqLBqPgtvEbZ9WkL/ibJf5jwltk9O3dtvhHzK7NLdinZ6TQ5qTOFD9JeAq1XoclSqVLK99hGa1ytr2GUtctshBS2mlw4sos5psscNiLfHguwrOgdDYhcTQZqFYKKtMkmk4AAcXJNshJ199TqklJcHz6iswuGujdBuEuK5PpNI1yos+DrKilmIWyqCxPPU5AZmUuDko3Rben/AEaTMIylh5KK1f7Mp/6Hif8Axq/9y/8ASX/+oq/5LxRlP9Jf/wAJeDNd1ZpMmEoKwKsKaghgQQbbiDumexLTtk10mvwkXGiCa36IyrSWhcSa1QjD1iDUcgik5BBY2INpfV31KCW0uC5oyt+FvdsmoS4vk+kuHozwNWl/8jlab09rkrbaMl7cpe1xnvHjK7MrIT2dlp8eHcW2TVWV7e3FrhxXaXiVZeCAIAgCAIAgCAIAgCAIAgCAZvrnguTxJIHNqDbHfubzz/FMlm1Hw73JcJb/AFNNltu3Qk+K3ehadSsFyeHDH1qp2+G5fIX/ABS6yqn4eHTfGW/0KnMrdu7RcFu9TvyzK8QBAEAQBAEAQBAEAQBAEAQBAEAQBAEAQBAEA4WteiTiEp7PrK6i/UrEK3hkfwyuzHCf6iEdOKf2fH1J+AxKplLXg191w9Dt06YUBQLAAADqAyEsIpRWiIMm29WfU+nwQBAEAQBAEAQBAEAQBAEAQBAEAQBAEAQBAEAQBAEAQBAEAQBAEAQBAEAQBAEAQBAEAQBAEAQBAEAQBAEAQBAEAQBAEAQBAEAQBAEAQBAEAQBAEAQBAEAQBAEAQBAEAQBAEAQBAEAQBAEAQBAEAQBAEAQBAEAQBAEAQBAEAQBAEAQBAEAQBAEAQBAEAQBAEAQBAEAQBAEAQBAEAQBAEAQBAEAQBAEAQBAEAQBAEAQBAEAQBAEAQBAEAQBAEAQBAEAQD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24" name="Csoportba foglalás 5"/>
          <p:cNvGrpSpPr>
            <a:grpSpLocks/>
          </p:cNvGrpSpPr>
          <p:nvPr/>
        </p:nvGrpSpPr>
        <p:grpSpPr bwMode="auto">
          <a:xfrm>
            <a:off x="3320275" y="2996799"/>
            <a:ext cx="3140087" cy="1989279"/>
            <a:chOff x="0" y="0"/>
            <a:chExt cx="7715250" cy="1141920"/>
          </a:xfrm>
        </p:grpSpPr>
        <p:sp>
          <p:nvSpPr>
            <p:cNvPr id="25" name="Lekerekített téglalap 24"/>
            <p:cNvSpPr/>
            <p:nvPr/>
          </p:nvSpPr>
          <p:spPr>
            <a:xfrm>
              <a:off x="0" y="0"/>
              <a:ext cx="7715250" cy="1141920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Lekerekített téglalap 4"/>
            <p:cNvSpPr/>
            <p:nvPr/>
          </p:nvSpPr>
          <p:spPr>
            <a:xfrm>
              <a:off x="56492" y="55653"/>
              <a:ext cx="7602265" cy="10306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3200" b="1" dirty="0" smtClean="0">
                  <a:solidFill>
                    <a:srgbClr val="0070C0"/>
                  </a:solidFill>
                </a:rPr>
                <a:t>More </a:t>
              </a:r>
              <a:r>
                <a:rPr lang="hu-HU" sz="3200" b="1" dirty="0" err="1" smtClean="0">
                  <a:solidFill>
                    <a:srgbClr val="0070C0"/>
                  </a:solidFill>
                </a:rPr>
                <a:t>than</a:t>
              </a:r>
              <a:r>
                <a:rPr lang="hu-HU" sz="3200" b="1" dirty="0" smtClean="0">
                  <a:solidFill>
                    <a:srgbClr val="0070C0"/>
                  </a:solidFill>
                </a:rPr>
                <a:t> 40 relations </a:t>
              </a:r>
              <a:endParaRPr lang="hu-H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30" y="3503355"/>
            <a:ext cx="1195529" cy="79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7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34324587"/>
              </p:ext>
            </p:extLst>
          </p:nvPr>
        </p:nvGraphicFramePr>
        <p:xfrm>
          <a:off x="755576" y="1340768"/>
          <a:ext cx="8187965" cy="3112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artalom helye 5"/>
          <p:cNvSpPr>
            <a:spLocks noGrp="1"/>
          </p:cNvSpPr>
          <p:nvPr>
            <p:ph idx="1"/>
          </p:nvPr>
        </p:nvSpPr>
        <p:spPr>
          <a:xfrm>
            <a:off x="731838" y="3321050"/>
            <a:ext cx="3382962" cy="305911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hu-HU" sz="2400" b="1" dirty="0" smtClean="0">
              <a:solidFill>
                <a:srgbClr val="0033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 dirty="0" smtClean="0">
                <a:solidFill>
                  <a:srgbClr val="0033CC"/>
                </a:solidFill>
              </a:rPr>
              <a:t>Spaghetti-Bridge Building</a:t>
            </a:r>
            <a:br>
              <a:rPr lang="en-US" sz="2000" b="1" dirty="0" smtClean="0">
                <a:solidFill>
                  <a:srgbClr val="0033CC"/>
                </a:solidFill>
              </a:rPr>
            </a:br>
            <a:r>
              <a:rPr lang="en-US" sz="2000" b="1" dirty="0" smtClean="0">
                <a:solidFill>
                  <a:srgbClr val="0033CC"/>
                </a:solidFill>
              </a:rPr>
              <a:t>World Competition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sz="2000" b="1" dirty="0" smtClean="0">
              <a:solidFill>
                <a:srgbClr val="0033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 dirty="0" smtClean="0">
                <a:solidFill>
                  <a:srgbClr val="0033CC"/>
                </a:solidFill>
              </a:rPr>
              <a:t>World Champion</a:t>
            </a:r>
          </a:p>
          <a:p>
            <a:pPr algn="ctr" eaLnBrk="1" hangingPunct="1">
              <a:buFontTx/>
              <a:buNone/>
            </a:pPr>
            <a:r>
              <a:rPr lang="en-US" sz="2000" dirty="0" smtClean="0">
                <a:solidFill>
                  <a:srgbClr val="0033CC"/>
                </a:solidFill>
              </a:rPr>
              <a:t>OU student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 dirty="0" smtClean="0">
                <a:solidFill>
                  <a:srgbClr val="0033CC"/>
                </a:solidFill>
              </a:rPr>
              <a:t>Mr. Szilard MARKOS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i="1" dirty="0" smtClean="0">
                <a:solidFill>
                  <a:srgbClr val="0033CC"/>
                </a:solidFill>
              </a:rPr>
              <a:t>New world record</a:t>
            </a:r>
            <a:r>
              <a:rPr lang="en-US" sz="2400" dirty="0" smtClean="0"/>
              <a:t>:</a:t>
            </a:r>
          </a:p>
          <a:p>
            <a:pPr algn="ctr" eaLnBrk="1" hangingPunct="1">
              <a:buFontTx/>
              <a:buNone/>
            </a:pPr>
            <a:endParaRPr lang="en-US" b="1" dirty="0" smtClean="0">
              <a:solidFill>
                <a:srgbClr val="FF0000"/>
              </a:solidFill>
            </a:endParaRPr>
          </a:p>
        </p:txBody>
      </p:sp>
      <p:grpSp>
        <p:nvGrpSpPr>
          <p:cNvPr id="31749" name="Csoportba foglalás 5"/>
          <p:cNvGrpSpPr>
            <a:grpSpLocks/>
          </p:cNvGrpSpPr>
          <p:nvPr/>
        </p:nvGrpSpPr>
        <p:grpSpPr bwMode="auto">
          <a:xfrm>
            <a:off x="5889625" y="425450"/>
            <a:ext cx="3035300" cy="2638425"/>
            <a:chOff x="0" y="0"/>
            <a:chExt cx="7715250" cy="1141920"/>
          </a:xfrm>
        </p:grpSpPr>
        <p:sp>
          <p:nvSpPr>
            <p:cNvPr id="7" name="Lekerekített téglalap 6"/>
            <p:cNvSpPr/>
            <p:nvPr/>
          </p:nvSpPr>
          <p:spPr>
            <a:xfrm>
              <a:off x="0" y="0"/>
              <a:ext cx="7715250" cy="1141920"/>
            </a:xfrm>
            <a:prstGeom prst="roundRect">
              <a:avLst/>
            </a:prstGeom>
            <a:solidFill>
              <a:srgbClr val="2370AF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Lekerekített téglalap 4"/>
            <p:cNvSpPr/>
            <p:nvPr/>
          </p:nvSpPr>
          <p:spPr>
            <a:xfrm>
              <a:off x="56492" y="55653"/>
              <a:ext cx="7602265" cy="10306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3200" b="1" dirty="0" err="1"/>
                <a:t>Student</a:t>
              </a:r>
              <a:r>
                <a:rPr lang="hu-HU" sz="3200" b="1" dirty="0"/>
                <a:t> </a:t>
              </a:r>
              <a:r>
                <a:rPr lang="hu-HU" sz="3200" b="1" dirty="0" err="1"/>
                <a:t>innovation</a:t>
              </a:r>
              <a:endPara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750" name="Cím 1"/>
          <p:cNvSpPr txBox="1">
            <a:spLocks/>
          </p:cNvSpPr>
          <p:nvPr/>
        </p:nvSpPr>
        <p:spPr bwMode="auto">
          <a:xfrm>
            <a:off x="5580063" y="1744663"/>
            <a:ext cx="28797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hu-HU" sz="2400" b="1">
              <a:solidFill>
                <a:srgbClr val="0033CC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59" y="3489325"/>
            <a:ext cx="4932040" cy="328963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1"/>
            <a:ext cx="4638938" cy="3095898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1691680" y="654107"/>
            <a:ext cx="6696744" cy="552382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smtClean="0">
                <a:solidFill>
                  <a:srgbClr val="002060"/>
                </a:solidFill>
              </a:rPr>
              <a:t>The </a:t>
            </a:r>
            <a:r>
              <a:rPr lang="hu-HU" sz="2800" dirty="0" err="1" smtClean="0">
                <a:solidFill>
                  <a:srgbClr val="002060"/>
                </a:solidFill>
              </a:rPr>
              <a:t>rules</a:t>
            </a:r>
            <a:r>
              <a:rPr lang="hu-HU" sz="2800" dirty="0" smtClean="0">
                <a:solidFill>
                  <a:srgbClr val="002060"/>
                </a:solidFill>
              </a:rPr>
              <a:t>:</a:t>
            </a:r>
          </a:p>
          <a:p>
            <a:endParaRPr lang="hu-HU" sz="10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>
                <a:solidFill>
                  <a:srgbClr val="002060"/>
                </a:solidFill>
              </a:rPr>
              <a:t>1 </a:t>
            </a:r>
            <a:r>
              <a:rPr lang="hu-HU" sz="2800" dirty="0" smtClean="0">
                <a:solidFill>
                  <a:srgbClr val="002060"/>
                </a:solidFill>
              </a:rPr>
              <a:t>kg </a:t>
            </a:r>
            <a:r>
              <a:rPr lang="hu-HU" sz="2800" dirty="0" err="1" smtClean="0">
                <a:solidFill>
                  <a:srgbClr val="002060"/>
                </a:solidFill>
              </a:rPr>
              <a:t>spaghetti</a:t>
            </a:r>
            <a:r>
              <a:rPr lang="hu-HU" sz="2800" dirty="0" smtClean="0">
                <a:solidFill>
                  <a:srgbClr val="002060"/>
                </a:solidFill>
              </a:rPr>
              <a:t> (</a:t>
            </a:r>
            <a:r>
              <a:rPr lang="hu-HU" sz="2800" dirty="0" err="1" smtClean="0">
                <a:solidFill>
                  <a:srgbClr val="002060"/>
                </a:solidFill>
              </a:rPr>
              <a:t>from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the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cornershop</a:t>
            </a:r>
            <a:r>
              <a:rPr lang="hu-HU" sz="2800" dirty="0" smtClean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 smtClean="0">
                <a:solidFill>
                  <a:srgbClr val="002060"/>
                </a:solidFill>
              </a:rPr>
              <a:t>Normal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glue</a:t>
            </a:r>
            <a:r>
              <a:rPr lang="hu-HU" sz="2800" dirty="0" smtClean="0">
                <a:solidFill>
                  <a:srgbClr val="002060"/>
                </a:solidFill>
              </a:rPr>
              <a:t> (</a:t>
            </a:r>
            <a:r>
              <a:rPr lang="hu-HU" sz="2800" dirty="0" err="1" smtClean="0">
                <a:solidFill>
                  <a:srgbClr val="002060"/>
                </a:solidFill>
              </a:rPr>
              <a:t>also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from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the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cornershop</a:t>
            </a:r>
            <a:r>
              <a:rPr lang="hu-HU" sz="2800" dirty="0" smtClean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>
                <a:solidFill>
                  <a:srgbClr val="002060"/>
                </a:solidFill>
              </a:rPr>
              <a:t>The </a:t>
            </a:r>
            <a:r>
              <a:rPr lang="hu-HU" sz="2800" dirty="0" err="1" smtClean="0">
                <a:solidFill>
                  <a:srgbClr val="002060"/>
                </a:solidFill>
              </a:rPr>
              <a:t>bridge</a:t>
            </a:r>
            <a:r>
              <a:rPr lang="hu-HU" sz="2800" dirty="0" smtClean="0">
                <a:solidFill>
                  <a:srgbClr val="002060"/>
                </a:solidFill>
              </a:rPr>
              <a:t> must be 1 </a:t>
            </a:r>
            <a:r>
              <a:rPr lang="hu-HU" sz="2800" dirty="0" err="1" smtClean="0">
                <a:solidFill>
                  <a:srgbClr val="002060"/>
                </a:solidFill>
              </a:rPr>
              <a:t>meter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wide</a:t>
            </a:r>
            <a:endParaRPr lang="hu-HU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 smtClean="0">
                <a:solidFill>
                  <a:srgbClr val="002060"/>
                </a:solidFill>
              </a:rPr>
              <a:t>Pulled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in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the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midle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width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weight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until</a:t>
            </a:r>
            <a:r>
              <a:rPr lang="hu-HU" sz="2800" dirty="0" smtClean="0">
                <a:solidFill>
                  <a:srgbClr val="002060"/>
                </a:solidFill>
              </a:rPr>
              <a:t> is </a:t>
            </a:r>
            <a:r>
              <a:rPr lang="hu-HU" sz="2800" dirty="0" err="1" smtClean="0">
                <a:solidFill>
                  <a:srgbClr val="002060"/>
                </a:solidFill>
              </a:rPr>
              <a:t>broken</a:t>
            </a:r>
            <a:endParaRPr lang="hu-HU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1000" dirty="0">
              <a:solidFill>
                <a:srgbClr val="002060"/>
              </a:solidFill>
            </a:endParaRPr>
          </a:p>
          <a:p>
            <a:pPr algn="ctr"/>
            <a:r>
              <a:rPr lang="hu-HU" sz="2800" dirty="0" err="1" smtClean="0">
                <a:solidFill>
                  <a:srgbClr val="002060"/>
                </a:solidFill>
              </a:rPr>
              <a:t>Guess</a:t>
            </a:r>
            <a:r>
              <a:rPr lang="hu-HU" sz="2800" dirty="0" smtClean="0">
                <a:solidFill>
                  <a:srgbClr val="002060"/>
                </a:solidFill>
              </a:rPr>
              <a:t>, </a:t>
            </a:r>
            <a:r>
              <a:rPr lang="hu-HU" sz="2800" dirty="0" err="1" smtClean="0">
                <a:solidFill>
                  <a:srgbClr val="002060"/>
                </a:solidFill>
              </a:rPr>
              <a:t>at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how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many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kilogramms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>
                <a:solidFill>
                  <a:srgbClr val="002060"/>
                </a:solidFill>
              </a:rPr>
              <a:t>the</a:t>
            </a:r>
            <a:r>
              <a:rPr lang="hu-HU" sz="2800" dirty="0">
                <a:solidFill>
                  <a:srgbClr val="002060"/>
                </a:solidFill>
              </a:rPr>
              <a:t> </a:t>
            </a:r>
            <a:r>
              <a:rPr lang="hu-HU" sz="2800" dirty="0" err="1">
                <a:solidFill>
                  <a:srgbClr val="002060"/>
                </a:solidFill>
              </a:rPr>
              <a:t>bridge</a:t>
            </a:r>
            <a:r>
              <a:rPr lang="hu-HU" sz="2800" dirty="0">
                <a:solidFill>
                  <a:srgbClr val="002060"/>
                </a:solidFill>
              </a:rPr>
              <a:t> </a:t>
            </a:r>
            <a:r>
              <a:rPr lang="hu-HU" sz="2800" dirty="0" err="1">
                <a:solidFill>
                  <a:srgbClr val="002060"/>
                </a:solidFill>
              </a:rPr>
              <a:t>will</a:t>
            </a:r>
            <a:r>
              <a:rPr lang="hu-HU" sz="2800" dirty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break</a:t>
            </a:r>
            <a:r>
              <a:rPr lang="hu-HU" sz="2800" dirty="0" smtClean="0">
                <a:solidFill>
                  <a:srgbClr val="002060"/>
                </a:solidFill>
              </a:rPr>
              <a:t>?</a:t>
            </a:r>
            <a:endParaRPr lang="hu-HU" sz="2800" dirty="0" smtClean="0">
              <a:solidFill>
                <a:srgbClr val="002060"/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843808" y="2238019"/>
            <a:ext cx="4392488" cy="21782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000" b="1" dirty="0" smtClean="0">
                <a:solidFill>
                  <a:schemeClr val="bg1"/>
                </a:solidFill>
              </a:rPr>
              <a:t>611,8 Kg</a:t>
            </a:r>
            <a:endParaRPr lang="hu-HU" sz="6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5795963" y="4833938"/>
            <a:ext cx="316865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sz="3200" b="1" dirty="0">
                <a:solidFill>
                  <a:srgbClr val="0033CC"/>
                </a:solidFill>
              </a:rPr>
              <a:t>Shell </a:t>
            </a:r>
            <a:r>
              <a:rPr lang="hu-HU" sz="3200" b="1" dirty="0" err="1">
                <a:solidFill>
                  <a:srgbClr val="0033CC"/>
                </a:solidFill>
              </a:rPr>
              <a:t>Eco-</a:t>
            </a:r>
            <a:r>
              <a:rPr lang="en-US" sz="3200" b="1" dirty="0">
                <a:solidFill>
                  <a:srgbClr val="0033CC"/>
                </a:solidFill>
              </a:rPr>
              <a:t>marathon</a:t>
            </a:r>
          </a:p>
          <a:p>
            <a:pPr algn="ctr" eaLnBrk="1" hangingPunct="1"/>
            <a:endParaRPr lang="hu-HU" sz="2800" b="1" dirty="0">
              <a:solidFill>
                <a:srgbClr val="FF0000"/>
              </a:solidFill>
            </a:endParaRPr>
          </a:p>
        </p:txBody>
      </p:sp>
      <p:pic>
        <p:nvPicPr>
          <p:cNvPr id="32771" name="Picture 3" descr="_OE009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0"/>
            <a:ext cx="6011862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_OE008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3079750"/>
            <a:ext cx="278288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4" name="Csoportba foglalás 5"/>
          <p:cNvGrpSpPr>
            <a:grpSpLocks/>
          </p:cNvGrpSpPr>
          <p:nvPr/>
        </p:nvGrpSpPr>
        <p:grpSpPr bwMode="auto">
          <a:xfrm>
            <a:off x="709613" y="461963"/>
            <a:ext cx="2422525" cy="2089150"/>
            <a:chOff x="0" y="0"/>
            <a:chExt cx="7715250" cy="1141920"/>
          </a:xfrm>
        </p:grpSpPr>
        <p:sp>
          <p:nvSpPr>
            <p:cNvPr id="7" name="Lekerekített téglalap 6"/>
            <p:cNvSpPr/>
            <p:nvPr/>
          </p:nvSpPr>
          <p:spPr>
            <a:xfrm>
              <a:off x="0" y="0"/>
              <a:ext cx="7715250" cy="1141920"/>
            </a:xfrm>
            <a:prstGeom prst="roundRect">
              <a:avLst/>
            </a:prstGeom>
            <a:solidFill>
              <a:srgbClr val="2370AF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Lekerekített téglalap 4"/>
            <p:cNvSpPr/>
            <p:nvPr/>
          </p:nvSpPr>
          <p:spPr>
            <a:xfrm>
              <a:off x="55613" y="55534"/>
              <a:ext cx="7604021" cy="1030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3200" b="1" dirty="0" err="1"/>
                <a:t>Student</a:t>
              </a:r>
              <a:r>
                <a:rPr lang="hu-HU" sz="3200" b="1" dirty="0"/>
                <a:t> </a:t>
              </a:r>
              <a:r>
                <a:rPr lang="hu-HU" sz="3200" b="1" dirty="0" err="1"/>
                <a:t>innovation</a:t>
              </a:r>
              <a:endPara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2" y="3079750"/>
            <a:ext cx="4988626" cy="3325751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1619672" y="1693590"/>
            <a:ext cx="6696744" cy="32403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hu-HU" sz="1000" dirty="0">
              <a:solidFill>
                <a:srgbClr val="002060"/>
              </a:solidFill>
            </a:endParaRPr>
          </a:p>
          <a:p>
            <a:r>
              <a:rPr lang="hu-HU" sz="2800" dirty="0" smtClean="0">
                <a:solidFill>
                  <a:srgbClr val="002060"/>
                </a:solidFill>
              </a:rPr>
              <a:t>The </a:t>
            </a:r>
            <a:r>
              <a:rPr lang="hu-HU" sz="2800" dirty="0" err="1" smtClean="0">
                <a:solidFill>
                  <a:srgbClr val="002060"/>
                </a:solidFill>
              </a:rPr>
              <a:t>challenge</a:t>
            </a:r>
            <a:r>
              <a:rPr lang="hu-HU" sz="2800" dirty="0" smtClean="0">
                <a:solidFill>
                  <a:srgbClr val="002060"/>
                </a:solidFill>
              </a:rPr>
              <a:t> is </a:t>
            </a:r>
            <a:r>
              <a:rPr lang="hu-HU" sz="2800" dirty="0" err="1" smtClean="0">
                <a:solidFill>
                  <a:srgbClr val="002060"/>
                </a:solidFill>
              </a:rPr>
              <a:t>to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run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as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many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kilometers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as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you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can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with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only</a:t>
            </a:r>
            <a:r>
              <a:rPr lang="hu-HU" sz="2800" dirty="0" smtClean="0">
                <a:solidFill>
                  <a:srgbClr val="002060"/>
                </a:solidFill>
              </a:rPr>
              <a:t>  1 liter </a:t>
            </a:r>
            <a:r>
              <a:rPr lang="hu-HU" sz="2800" dirty="0" smtClean="0">
                <a:solidFill>
                  <a:srgbClr val="002060"/>
                </a:solidFill>
              </a:rPr>
              <a:t>of </a:t>
            </a:r>
            <a:r>
              <a:rPr lang="hu-HU" sz="2800" dirty="0" err="1" smtClean="0">
                <a:solidFill>
                  <a:srgbClr val="002060"/>
                </a:solidFill>
              </a:rPr>
              <a:t>petrol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in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the</a:t>
            </a:r>
            <a:r>
              <a:rPr lang="hu-HU" sz="2800" dirty="0" smtClean="0">
                <a:solidFill>
                  <a:srgbClr val="002060"/>
                </a:solidFill>
              </a:rPr>
              <a:t> tank!</a:t>
            </a:r>
          </a:p>
          <a:p>
            <a:endParaRPr lang="hu-HU" sz="2800" dirty="0" smtClean="0">
              <a:solidFill>
                <a:srgbClr val="002060"/>
              </a:solidFill>
            </a:endParaRPr>
          </a:p>
          <a:p>
            <a:r>
              <a:rPr lang="hu-HU" sz="2800" dirty="0" err="1" smtClean="0">
                <a:solidFill>
                  <a:srgbClr val="002060"/>
                </a:solidFill>
              </a:rPr>
              <a:t>Guess</a:t>
            </a:r>
            <a:r>
              <a:rPr lang="hu-HU" sz="2800" dirty="0" smtClean="0">
                <a:solidFill>
                  <a:srgbClr val="002060"/>
                </a:solidFill>
              </a:rPr>
              <a:t>, </a:t>
            </a:r>
            <a:r>
              <a:rPr lang="hu-HU" sz="2800" dirty="0" err="1" smtClean="0">
                <a:solidFill>
                  <a:srgbClr val="002060"/>
                </a:solidFill>
              </a:rPr>
              <a:t>how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many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kilometers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this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car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can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run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</a:rPr>
              <a:t>with</a:t>
            </a:r>
            <a:r>
              <a:rPr lang="hu-HU" sz="2800" dirty="0" smtClean="0">
                <a:solidFill>
                  <a:srgbClr val="002060"/>
                </a:solidFill>
              </a:rPr>
              <a:t> </a:t>
            </a:r>
            <a:r>
              <a:rPr lang="hu-HU" sz="2800" dirty="0" smtClean="0">
                <a:solidFill>
                  <a:srgbClr val="002060"/>
                </a:solidFill>
              </a:rPr>
              <a:t>1 </a:t>
            </a:r>
            <a:r>
              <a:rPr lang="hu-HU" sz="2800" dirty="0" smtClean="0">
                <a:solidFill>
                  <a:srgbClr val="002060"/>
                </a:solidFill>
              </a:rPr>
              <a:t>liter of </a:t>
            </a:r>
            <a:r>
              <a:rPr lang="hu-HU" sz="2800" dirty="0" err="1" smtClean="0">
                <a:solidFill>
                  <a:srgbClr val="002060"/>
                </a:solidFill>
              </a:rPr>
              <a:t>petrol</a:t>
            </a:r>
            <a:r>
              <a:rPr lang="hu-HU" sz="2800" dirty="0" smtClean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2863741" y="2197777"/>
            <a:ext cx="4392488" cy="21782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000" b="1" dirty="0" smtClean="0">
                <a:solidFill>
                  <a:schemeClr val="bg1"/>
                </a:solidFill>
              </a:rPr>
              <a:t>565,5 Km</a:t>
            </a:r>
            <a:endParaRPr lang="hu-HU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I LOVE O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71546"/>
            <a:ext cx="845978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/>
        </p:nvGraphicFramePr>
        <p:xfrm>
          <a:off x="395536" y="1772816"/>
          <a:ext cx="771525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3796" name="Csoportba foglalás 4"/>
          <p:cNvGrpSpPr>
            <a:grpSpLocks/>
          </p:cNvGrpSpPr>
          <p:nvPr/>
        </p:nvGrpSpPr>
        <p:grpSpPr bwMode="auto">
          <a:xfrm>
            <a:off x="1055688" y="188913"/>
            <a:ext cx="7715250" cy="1141412"/>
            <a:chOff x="0" y="0"/>
            <a:chExt cx="7715250" cy="1141920"/>
          </a:xfrm>
        </p:grpSpPr>
        <p:sp>
          <p:nvSpPr>
            <p:cNvPr id="6" name="Lekerekített téglalap 5"/>
            <p:cNvSpPr/>
            <p:nvPr/>
          </p:nvSpPr>
          <p:spPr>
            <a:xfrm>
              <a:off x="0" y="0"/>
              <a:ext cx="7715250" cy="1141920"/>
            </a:xfrm>
            <a:prstGeom prst="roundRect">
              <a:avLst/>
            </a:prstGeom>
            <a:solidFill>
              <a:srgbClr val="2370AF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Lekerekített téglalap 4"/>
            <p:cNvSpPr/>
            <p:nvPr/>
          </p:nvSpPr>
          <p:spPr>
            <a:xfrm>
              <a:off x="55562" y="55587"/>
              <a:ext cx="7604125" cy="10307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b="1" dirty="0"/>
                <a:t>Vibrant student life at </a:t>
              </a:r>
              <a:r>
                <a:rPr lang="hu-HU" sz="3200" b="1" smtClean="0"/>
                <a:t>Ó</a:t>
              </a:r>
              <a:r>
                <a:rPr lang="en-US" sz="3200" b="1" smtClean="0"/>
                <a:t>U</a:t>
              </a:r>
              <a:endPara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 descr="_OE057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-87313"/>
            <a:ext cx="4575175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39100" y="6381750"/>
            <a:ext cx="1104900" cy="476250"/>
          </a:xfrm>
        </p:spPr>
        <p:txBody>
          <a:bodyPr/>
          <a:lstStyle/>
          <a:p>
            <a:pPr>
              <a:defRPr/>
            </a:pPr>
            <a:fld id="{629F1F32-EFB0-47C8-A8F3-9A1777783C2F}" type="slidenum">
              <a:rPr lang="en-US"/>
              <a:pPr>
                <a:defRPr/>
              </a:pPr>
              <a:t>23</a:t>
            </a:fld>
            <a:endParaRPr lang="en-US"/>
          </a:p>
        </p:txBody>
      </p:sp>
      <p:pic>
        <p:nvPicPr>
          <p:cNvPr id="34820" name="Picture 2" descr="Óbudai Egye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459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 8"/>
          <p:cNvGraphicFramePr/>
          <p:nvPr/>
        </p:nvGraphicFramePr>
        <p:xfrm>
          <a:off x="2195736" y="3212976"/>
          <a:ext cx="5537447" cy="3114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907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48204100"/>
              </p:ext>
            </p:extLst>
          </p:nvPr>
        </p:nvGraphicFramePr>
        <p:xfrm>
          <a:off x="755576" y="2780928"/>
          <a:ext cx="7500937" cy="2951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5463"/>
                <a:gridCol w="1759369"/>
                <a:gridCol w="3366145"/>
                <a:gridCol w="1099960"/>
              </a:tblGrid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University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College/ Polytechnic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Total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Public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29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Private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11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Church</a:t>
                      </a:r>
                      <a:r>
                        <a:rPr kumimoji="0" lang="hu-HU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26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Total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31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66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002" marR="90002" marT="46800" marB="46800" anchor="ctr" horzOverflow="overflow"/>
                </a:tc>
              </a:tr>
            </a:tbl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1146566" y="326328"/>
          <a:ext cx="7283450" cy="1518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933225" y="15616"/>
            <a:ext cx="7283450" cy="749088"/>
            <a:chOff x="0" y="0"/>
            <a:chExt cx="7283450" cy="1216800"/>
          </a:xfrm>
        </p:grpSpPr>
        <p:sp>
          <p:nvSpPr>
            <p:cNvPr id="11" name="Lekerekített téglalap 10"/>
            <p:cNvSpPr/>
            <p:nvPr/>
          </p:nvSpPr>
          <p:spPr>
            <a:xfrm>
              <a:off x="0" y="0"/>
              <a:ext cx="7283450" cy="1216800"/>
            </a:xfrm>
            <a:prstGeom prst="roundRect">
              <a:avLst/>
            </a:prstGeom>
            <a:solidFill>
              <a:srgbClr val="5081BD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Lekerekített téglalap 4"/>
            <p:cNvSpPr/>
            <p:nvPr/>
          </p:nvSpPr>
          <p:spPr>
            <a:xfrm>
              <a:off x="59399" y="59399"/>
              <a:ext cx="716465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3200" b="1" kern="1200" dirty="0" smtClean="0"/>
                <a:t>Óbuda University </a:t>
              </a:r>
              <a:r>
                <a:rPr lang="hu-HU" sz="3200" b="1" kern="1200" dirty="0" err="1" smtClean="0"/>
                <a:t>in</a:t>
              </a:r>
              <a:r>
                <a:rPr lang="hu-HU" sz="3200" b="1" kern="1200" dirty="0" smtClean="0"/>
                <a:t> Hungary</a:t>
              </a:r>
              <a:endParaRPr lang="en-US" sz="3200" b="1" kern="1200" dirty="0"/>
            </a:p>
          </p:txBody>
        </p:sp>
      </p:grp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495303"/>
              </p:ext>
            </p:extLst>
          </p:nvPr>
        </p:nvGraphicFramePr>
        <p:xfrm>
          <a:off x="933225" y="908720"/>
          <a:ext cx="7189549" cy="5487242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623438"/>
                <a:gridCol w="4959553"/>
                <a:gridCol w="1606558"/>
              </a:tblGrid>
              <a:tr h="707094">
                <a:tc>
                  <a:txBody>
                    <a:bodyPr/>
                    <a:lstStyle/>
                    <a:p>
                      <a:pPr algn="ctr" fontAlgn="t"/>
                      <a:r>
                        <a:rPr lang="hu-HU" sz="1900" u="none" strike="noStrike" dirty="0">
                          <a:solidFill>
                            <a:srgbClr val="0070C0"/>
                          </a:solidFill>
                        </a:rPr>
                        <a:t> </a:t>
                      </a:r>
                      <a:endParaRPr lang="hu-HU" sz="19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 smtClean="0">
                          <a:solidFill>
                            <a:srgbClr val="0070C0"/>
                          </a:solidFill>
                        </a:rPr>
                        <a:t>University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Freshmen</a:t>
                      </a:r>
                      <a:endParaRPr lang="hu-HU" sz="2400" b="1" i="0" u="none" strike="noStrike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96732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/>
                        <a:t>1.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u="none" strike="noStrike" dirty="0" smtClean="0"/>
                        <a:t>Eötvös Lóránd University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 smtClean="0"/>
                        <a:t>8278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440622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/>
                        <a:t>2.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u="none" strike="noStrike" dirty="0" smtClean="0"/>
                        <a:t>University of Debrecen</a:t>
                      </a:r>
                      <a:endParaRPr lang="hu-HU" sz="24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 smtClean="0"/>
                        <a:t>6278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396732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/>
                        <a:t>3.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u="none" strike="noStrike" dirty="0" smtClean="0"/>
                        <a:t>University of</a:t>
                      </a:r>
                      <a:r>
                        <a:rPr lang="hu-HU" sz="2400" u="none" strike="noStrike" baseline="0" dirty="0" smtClean="0"/>
                        <a:t> </a:t>
                      </a:r>
                      <a:r>
                        <a:rPr lang="hu-HU" sz="2400" u="none" strike="noStrike" dirty="0" smtClean="0"/>
                        <a:t>Szeged</a:t>
                      </a:r>
                      <a:endParaRPr lang="hu-HU" sz="24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 smtClean="0"/>
                        <a:t>6234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440622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>
                          <a:effectLst/>
                        </a:rPr>
                        <a:t>4.</a:t>
                      </a:r>
                      <a:endParaRPr lang="hu-HU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u="none" strike="noStrike" dirty="0" smtClean="0">
                          <a:effectLst/>
                        </a:rPr>
                        <a:t>Budapest Business </a:t>
                      </a:r>
                      <a:r>
                        <a:rPr lang="hu-HU" sz="2400" u="none" strike="noStrike" dirty="0" err="1" smtClean="0">
                          <a:effectLst/>
                        </a:rPr>
                        <a:t>School</a:t>
                      </a:r>
                      <a:endParaRPr lang="hu-HU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 smtClean="0">
                          <a:effectLst/>
                        </a:rPr>
                        <a:t>5567</a:t>
                      </a:r>
                      <a:endParaRPr lang="hu-HU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783394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/>
                        <a:t>5.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0" u="none" strike="noStrike" dirty="0" smtClean="0">
                          <a:effectLst/>
                        </a:rPr>
                        <a:t>Budapest University of</a:t>
                      </a:r>
                      <a:r>
                        <a:rPr lang="hu-HU" sz="2400" b="0" u="none" strike="noStrike" baseline="0" dirty="0" smtClean="0">
                          <a:effectLst/>
                        </a:rPr>
                        <a:t> </a:t>
                      </a:r>
                      <a:r>
                        <a:rPr lang="hu-HU" sz="2400" b="0" u="none" strike="noStrike" baseline="0" dirty="0" err="1" smtClean="0">
                          <a:effectLst/>
                        </a:rPr>
                        <a:t>Technology</a:t>
                      </a:r>
                      <a:r>
                        <a:rPr lang="hu-HU" sz="2400" b="0" u="none" strike="noStrike" baseline="0" dirty="0" smtClean="0">
                          <a:effectLst/>
                        </a:rPr>
                        <a:t> and </a:t>
                      </a:r>
                      <a:r>
                        <a:rPr lang="hu-HU" sz="2400" b="0" u="none" strike="noStrike" baseline="0" dirty="0" err="1" smtClean="0">
                          <a:effectLst/>
                        </a:rPr>
                        <a:t>Economics</a:t>
                      </a:r>
                      <a:endParaRPr lang="hu-HU" sz="24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 smtClean="0"/>
                        <a:t>5246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4345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b="1" u="none" strike="noStrike" dirty="0"/>
                        <a:t>6.</a:t>
                      </a:r>
                      <a:endParaRPr lang="hu-HU" sz="2400" b="1" i="0" u="none" strike="noStrike" dirty="0">
                        <a:solidFill>
                          <a:srgbClr val="154D85"/>
                        </a:solidFill>
                        <a:latin typeface="+mn-lt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u="none" strike="noStrike" dirty="0" smtClean="0"/>
                        <a:t>University of</a:t>
                      </a:r>
                      <a:r>
                        <a:rPr lang="hu-HU" sz="2400" u="none" strike="noStrike" baseline="0" dirty="0" smtClean="0"/>
                        <a:t> </a:t>
                      </a:r>
                      <a:r>
                        <a:rPr lang="hu-HU" sz="2400" u="none" strike="noStrike" dirty="0" smtClean="0"/>
                        <a:t>Pécs</a:t>
                      </a:r>
                      <a:endParaRPr lang="hu-HU" sz="2400" b="0" i="0" u="none" strike="noStrike" dirty="0" smtClean="0">
                        <a:solidFill>
                          <a:srgbClr val="154D8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b="0" u="none" strike="noStrike" dirty="0" smtClean="0"/>
                        <a:t>4856</a:t>
                      </a:r>
                      <a:endParaRPr lang="hu-HU" sz="2400" b="0" i="0" u="none" strike="noStrike" dirty="0">
                        <a:solidFill>
                          <a:srgbClr val="154D85"/>
                        </a:solidFill>
                        <a:latin typeface="+mn-lt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418459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/>
                        <a:t>7.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u="none" strike="noStrike" dirty="0" smtClean="0"/>
                        <a:t>Szent István University</a:t>
                      </a:r>
                      <a:endParaRPr lang="hu-HU" sz="24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 smtClean="0"/>
                        <a:t>3398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456739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/>
                        <a:t>8.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Széchenyi István University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 smtClean="0"/>
                        <a:t>3352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495018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 smtClean="0"/>
                        <a:t>9.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u="none" strike="noStrike" baseline="0" dirty="0" err="1" smtClean="0"/>
                        <a:t>Corvinus</a:t>
                      </a:r>
                      <a:r>
                        <a:rPr lang="hu-HU" sz="2400" u="none" strike="noStrike" baseline="0" dirty="0" smtClean="0"/>
                        <a:t> University of Budapest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u="none" strike="noStrike" dirty="0" smtClean="0"/>
                        <a:t>3295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517255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10. </a:t>
                      </a:r>
                      <a:endParaRPr lang="hu-HU" sz="2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Óbuda University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3075</a:t>
                      </a:r>
                      <a:endParaRPr lang="hu-HU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59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3276600" y="2349500"/>
            <a:ext cx="4700588" cy="3032125"/>
            <a:chOff x="2496" y="1200"/>
            <a:chExt cx="3288" cy="2186"/>
          </a:xfrm>
        </p:grpSpPr>
        <p:pic>
          <p:nvPicPr>
            <p:cNvPr id="13331" name="Picture 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200"/>
              <a:ext cx="3288" cy="2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2" name="Rectangle 6"/>
            <p:cNvSpPr>
              <a:spLocks noChangeArrowheads="1"/>
            </p:cNvSpPr>
            <p:nvPr/>
          </p:nvSpPr>
          <p:spPr bwMode="auto">
            <a:xfrm>
              <a:off x="2553" y="1228"/>
              <a:ext cx="3150" cy="2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pic>
        <p:nvPicPr>
          <p:cNvPr id="13315" name="Picture 7" descr="KAND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6" y="4955381"/>
            <a:ext cx="21209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bmfrk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81" y="1297574"/>
            <a:ext cx="3038055" cy="177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10"/>
          <p:cNvSpPr>
            <a:spLocks noChangeArrowheads="1"/>
          </p:cNvSpPr>
          <p:nvPr/>
        </p:nvSpPr>
        <p:spPr bwMode="auto">
          <a:xfrm>
            <a:off x="6097588" y="836613"/>
            <a:ext cx="3046412" cy="1368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endParaRPr lang="en-US" sz="3200" b="1" dirty="0">
              <a:latin typeface="+mn-lt"/>
              <a:cs typeface="+mn-cs"/>
            </a:endParaRPr>
          </a:p>
        </p:txBody>
      </p:sp>
      <p:sp>
        <p:nvSpPr>
          <p:cNvPr id="13319" name="Line 11"/>
          <p:cNvSpPr>
            <a:spLocks noChangeShapeType="1"/>
          </p:cNvSpPr>
          <p:nvPr/>
        </p:nvSpPr>
        <p:spPr bwMode="auto">
          <a:xfrm flipH="1" flipV="1">
            <a:off x="5357812" y="3571875"/>
            <a:ext cx="1693819" cy="69949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12"/>
          <p:cNvSpPr>
            <a:spLocks noChangeShapeType="1"/>
          </p:cNvSpPr>
          <p:nvPr/>
        </p:nvSpPr>
        <p:spPr bwMode="auto">
          <a:xfrm>
            <a:off x="4894223" y="2641749"/>
            <a:ext cx="392152" cy="863451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13"/>
          <p:cNvSpPr>
            <a:spLocks noChangeShapeType="1"/>
          </p:cNvSpPr>
          <p:nvPr/>
        </p:nvSpPr>
        <p:spPr bwMode="auto">
          <a:xfrm flipV="1">
            <a:off x="4117292" y="3873500"/>
            <a:ext cx="670607" cy="143599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22" name="Picture 14" descr="Kandó 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52" y="4765797"/>
            <a:ext cx="2262713" cy="181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5" descr="Bánki 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79" y="304938"/>
            <a:ext cx="2552857" cy="204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 Box 16"/>
          <p:cNvSpPr txBox="1">
            <a:spLocks noChangeArrowheads="1"/>
          </p:cNvSpPr>
          <p:nvPr/>
        </p:nvSpPr>
        <p:spPr bwMode="auto">
          <a:xfrm>
            <a:off x="7051632" y="3873500"/>
            <a:ext cx="1966912" cy="830263"/>
          </a:xfrm>
          <a:prstGeom prst="rect">
            <a:avLst/>
          </a:prstGeom>
          <a:solidFill>
            <a:schemeClr val="bg1"/>
          </a:solidFill>
          <a:ln w="12700">
            <a:solidFill>
              <a:schemeClr val="hlink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hu-HU" sz="2400" b="1" dirty="0">
                <a:latin typeface="+mn-lt"/>
                <a:cs typeface="+mn-cs"/>
              </a:rPr>
              <a:t>Budapest</a:t>
            </a:r>
            <a:br>
              <a:rPr lang="hu-HU" sz="2400" b="1" dirty="0">
                <a:latin typeface="+mn-lt"/>
                <a:cs typeface="+mn-cs"/>
              </a:rPr>
            </a:br>
            <a:r>
              <a:rPr lang="hu-HU" sz="2400" b="1" dirty="0">
                <a:solidFill>
                  <a:schemeClr val="hlink"/>
                </a:solidFill>
                <a:latin typeface="+mn-lt"/>
                <a:cs typeface="+mn-cs"/>
              </a:rPr>
              <a:t>Józsefváros</a:t>
            </a:r>
            <a:endParaRPr lang="hu-HU" sz="2800" b="1" dirty="0">
              <a:solidFill>
                <a:schemeClr val="hlink"/>
              </a:solidFill>
              <a:latin typeface="+mn-lt"/>
              <a:cs typeface="+mn-cs"/>
            </a:endParaRPr>
          </a:p>
        </p:txBody>
      </p:sp>
      <p:sp>
        <p:nvSpPr>
          <p:cNvPr id="7182" name="Text Box 18"/>
          <p:cNvSpPr txBox="1">
            <a:spLocks noChangeArrowheads="1"/>
          </p:cNvSpPr>
          <p:nvPr/>
        </p:nvSpPr>
        <p:spPr bwMode="auto">
          <a:xfrm>
            <a:off x="2915114" y="5351014"/>
            <a:ext cx="2446337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hlink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hu-HU" sz="2400" b="1" dirty="0">
                <a:solidFill>
                  <a:schemeClr val="hlink"/>
                </a:solidFill>
                <a:latin typeface="+mn-lt"/>
                <a:cs typeface="+mn-cs"/>
              </a:rPr>
              <a:t>Székesfehérvár</a:t>
            </a:r>
            <a:endParaRPr lang="hu-HU" sz="2800" b="1" dirty="0">
              <a:solidFill>
                <a:schemeClr val="hlink"/>
              </a:solidFill>
              <a:latin typeface="+mn-lt"/>
              <a:cs typeface="+mn-cs"/>
            </a:endParaRPr>
          </a:p>
        </p:txBody>
      </p:sp>
      <p:sp>
        <p:nvSpPr>
          <p:cNvPr id="7183" name="Text Box 19"/>
          <p:cNvSpPr txBox="1">
            <a:spLocks noChangeArrowheads="1"/>
          </p:cNvSpPr>
          <p:nvPr/>
        </p:nvSpPr>
        <p:spPr bwMode="auto">
          <a:xfrm>
            <a:off x="4117293" y="1772648"/>
            <a:ext cx="1585912" cy="830263"/>
          </a:xfrm>
          <a:prstGeom prst="rect">
            <a:avLst/>
          </a:prstGeom>
          <a:solidFill>
            <a:schemeClr val="bg1"/>
          </a:solidFill>
          <a:ln w="12700">
            <a:solidFill>
              <a:schemeClr val="hlink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hu-HU" sz="2400" b="1" dirty="0">
                <a:latin typeface="+mn-lt"/>
                <a:cs typeface="+mn-cs"/>
              </a:rPr>
              <a:t>Budapest</a:t>
            </a:r>
            <a:r>
              <a:rPr lang="hu-HU" sz="2400" b="1" dirty="0">
                <a:solidFill>
                  <a:schemeClr val="hlink"/>
                </a:solidFill>
                <a:latin typeface="+mn-lt"/>
                <a:cs typeface="+mn-cs"/>
              </a:rPr>
              <a:t/>
            </a:r>
            <a:br>
              <a:rPr lang="hu-HU" sz="2400" b="1" dirty="0">
                <a:solidFill>
                  <a:schemeClr val="hlink"/>
                </a:solidFill>
                <a:latin typeface="+mn-lt"/>
                <a:cs typeface="+mn-cs"/>
              </a:rPr>
            </a:br>
            <a:r>
              <a:rPr lang="hu-HU" sz="2400" b="1" dirty="0">
                <a:solidFill>
                  <a:schemeClr val="hlink"/>
                </a:solidFill>
                <a:latin typeface="+mn-lt"/>
                <a:cs typeface="+mn-cs"/>
              </a:rPr>
              <a:t>Óbuda</a:t>
            </a:r>
            <a:endParaRPr lang="hu-HU" sz="2800" b="1" dirty="0">
              <a:solidFill>
                <a:schemeClr val="hlink"/>
              </a:solidFill>
              <a:latin typeface="+mn-lt"/>
              <a:cs typeface="+mn-cs"/>
            </a:endParaRPr>
          </a:p>
        </p:txBody>
      </p:sp>
      <p:grpSp>
        <p:nvGrpSpPr>
          <p:cNvPr id="21" name="Csoportba foglalás 20"/>
          <p:cNvGrpSpPr/>
          <p:nvPr/>
        </p:nvGrpSpPr>
        <p:grpSpPr>
          <a:xfrm>
            <a:off x="1080803" y="32086"/>
            <a:ext cx="4680520" cy="1123199"/>
            <a:chOff x="0" y="9900"/>
            <a:chExt cx="7283450" cy="1123199"/>
          </a:xfrm>
        </p:grpSpPr>
        <p:sp>
          <p:nvSpPr>
            <p:cNvPr id="22" name="Lekerekített téglalap 21"/>
            <p:cNvSpPr/>
            <p:nvPr/>
          </p:nvSpPr>
          <p:spPr>
            <a:xfrm>
              <a:off x="0" y="9900"/>
              <a:ext cx="7283450" cy="1123199"/>
            </a:xfrm>
            <a:prstGeom prst="roundRect">
              <a:avLst/>
            </a:prstGeom>
            <a:solidFill>
              <a:srgbClr val="5081BD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Lekerekített téglalap 4"/>
            <p:cNvSpPr/>
            <p:nvPr/>
          </p:nvSpPr>
          <p:spPr>
            <a:xfrm>
              <a:off x="54830" y="64730"/>
              <a:ext cx="7173790" cy="10135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4800" b="1" kern="1200" dirty="0" err="1" smtClean="0"/>
                <a:t>Campuses</a:t>
              </a:r>
              <a:r>
                <a:rPr lang="hu-HU" sz="4800" b="1" kern="1200" dirty="0" smtClean="0"/>
                <a:t> </a:t>
              </a:r>
              <a:endParaRPr lang="en-US" sz="4800" b="1" kern="1200" dirty="0"/>
            </a:p>
          </p:txBody>
        </p:sp>
      </p:grpSp>
      <p:pic>
        <p:nvPicPr>
          <p:cNvPr id="2" name="Kép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6" y="3110476"/>
            <a:ext cx="2485185" cy="16628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511175" y="0"/>
            <a:ext cx="8632825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103663"/>
              </p:ext>
            </p:extLst>
          </p:nvPr>
        </p:nvGraphicFramePr>
        <p:xfrm>
          <a:off x="771897" y="510639"/>
          <a:ext cx="8205849" cy="6103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4" name="Picture 3" descr="oe_cimer_szines_print_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831850"/>
            <a:ext cx="4730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/>
          <p:nvPr/>
        </p:nvGraphicFramePr>
        <p:xfrm>
          <a:off x="797297" y="162915"/>
          <a:ext cx="2171535" cy="2461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2619375"/>
            <a:ext cx="1058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80B2B-8E02-4509-BD64-74491032D93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8" name="Csoportba foglalás 7"/>
          <p:cNvGrpSpPr>
            <a:grpSpLocks/>
          </p:cNvGrpSpPr>
          <p:nvPr/>
        </p:nvGrpSpPr>
        <p:grpSpPr bwMode="auto">
          <a:xfrm>
            <a:off x="2195736" y="2111375"/>
            <a:ext cx="5978525" cy="2635250"/>
            <a:chOff x="1579965" y="1555845"/>
            <a:chExt cx="5977720" cy="2634017"/>
          </a:xfrm>
        </p:grpSpPr>
        <p:sp>
          <p:nvSpPr>
            <p:cNvPr id="9" name="Lekerekített téglalap feliratnak 8"/>
            <p:cNvSpPr/>
            <p:nvPr/>
          </p:nvSpPr>
          <p:spPr>
            <a:xfrm>
              <a:off x="1579965" y="1555845"/>
              <a:ext cx="5977720" cy="2634017"/>
            </a:xfrm>
            <a:prstGeom prst="wedgeRoundRectCallout">
              <a:avLst>
                <a:gd name="adj1" fmla="val -43436"/>
                <a:gd name="adj2" fmla="val 87888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graphicFrame>
          <p:nvGraphicFramePr>
            <p:cNvPr id="11" name="Diagram 10"/>
            <p:cNvGraphicFramePr/>
            <p:nvPr/>
          </p:nvGraphicFramePr>
          <p:xfrm>
            <a:off x="1866568" y="1869743"/>
            <a:ext cx="5404513" cy="21972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</p:grpSp>
      <p:pic>
        <p:nvPicPr>
          <p:cNvPr id="12" name="Picture 4" descr="Ford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32" y="1476958"/>
            <a:ext cx="6719397" cy="445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61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95325" y="1412875"/>
            <a:ext cx="3671888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spcAft>
                <a:spcPct val="250000"/>
              </a:spcAft>
              <a:buFontTx/>
              <a:buNone/>
            </a:pPr>
            <a:endParaRPr lang="hu-HU" sz="2000" b="1" smtClean="0"/>
          </a:p>
          <a:p>
            <a:pPr marL="0" indent="0">
              <a:lnSpc>
                <a:spcPct val="80000"/>
              </a:lnSpc>
              <a:spcAft>
                <a:spcPct val="250000"/>
              </a:spcAft>
              <a:buFontTx/>
              <a:buNone/>
            </a:pPr>
            <a:endParaRPr lang="hu-HU" sz="2000" b="1" smtClean="0"/>
          </a:p>
          <a:p>
            <a:pPr marL="0" indent="0">
              <a:lnSpc>
                <a:spcPct val="80000"/>
              </a:lnSpc>
              <a:spcAft>
                <a:spcPct val="250000"/>
              </a:spcAft>
              <a:buFontTx/>
              <a:buNone/>
            </a:pPr>
            <a:endParaRPr lang="hu-HU" sz="2000" b="1" smtClean="0"/>
          </a:p>
        </p:txBody>
      </p:sp>
      <p:pic>
        <p:nvPicPr>
          <p:cNvPr id="66570" name="Picture 10" descr="C:\Users\Kriszti\Documents\MUNKA\cikk\2011\zadeh_diszdoktor\kepek\DSCN3121_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935413"/>
            <a:ext cx="1598613" cy="239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6572" name="Picture 12" descr="C:\Users\Kriszti\Documents\MUNKA\cikk\2011\w_olah\OLAH_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8250" y="2852738"/>
            <a:ext cx="2654300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6565" name="Picture 5" descr="Kálmán Rudolf_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181100"/>
            <a:ext cx="2735263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aphicFrame>
        <p:nvGraphicFramePr>
          <p:cNvPr id="7" name="Diagram 6"/>
          <p:cNvGraphicFramePr/>
          <p:nvPr/>
        </p:nvGraphicFramePr>
        <p:xfrm>
          <a:off x="1151906" y="296883"/>
          <a:ext cx="7553944" cy="84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8439" name="Csoportba foglalás 14"/>
          <p:cNvGrpSpPr>
            <a:grpSpLocks/>
          </p:cNvGrpSpPr>
          <p:nvPr/>
        </p:nvGrpSpPr>
        <p:grpSpPr bwMode="auto">
          <a:xfrm>
            <a:off x="1033463" y="5005388"/>
            <a:ext cx="3089275" cy="504825"/>
            <a:chOff x="299824" y="94451"/>
            <a:chExt cx="4197537" cy="531360"/>
          </a:xfrm>
        </p:grpSpPr>
        <p:sp>
          <p:nvSpPr>
            <p:cNvPr id="16" name="Lekerekített téglalap 15"/>
            <p:cNvSpPr/>
            <p:nvPr/>
          </p:nvSpPr>
          <p:spPr>
            <a:xfrm>
              <a:off x="299824" y="94451"/>
              <a:ext cx="4197537" cy="531360"/>
            </a:xfrm>
            <a:prstGeom prst="roundRect">
              <a:avLst/>
            </a:prstGeom>
            <a:solidFill>
              <a:srgbClr val="5081BD"/>
            </a:solidFill>
            <a:ln>
              <a:solidFill>
                <a:schemeClr val="bg1"/>
              </a:solidFill>
            </a:ln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Lekerekített téglalap 4"/>
            <p:cNvSpPr/>
            <p:nvPr/>
          </p:nvSpPr>
          <p:spPr>
            <a:xfrm>
              <a:off x="325708" y="121186"/>
              <a:ext cx="4145769" cy="4778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58657" tIns="0" rIns="158657" bIns="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</a:rPr>
                <a:t>Dr. </a:t>
              </a:r>
              <a:r>
                <a:rPr lang="en-US" sz="2400" b="1" dirty="0" err="1">
                  <a:solidFill>
                    <a:schemeClr val="bg1"/>
                  </a:solidFill>
                </a:rPr>
                <a:t>Lotfi</a:t>
              </a:r>
              <a:r>
                <a:rPr lang="en-US" sz="2400" b="1" dirty="0">
                  <a:solidFill>
                    <a:schemeClr val="bg1"/>
                  </a:solidFill>
                </a:rPr>
                <a:t> A. ZADEH</a:t>
              </a:r>
              <a:endParaRPr lang="hu-H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440" name="Csoportba foglalás 17"/>
          <p:cNvGrpSpPr>
            <a:grpSpLocks/>
          </p:cNvGrpSpPr>
          <p:nvPr/>
        </p:nvGrpSpPr>
        <p:grpSpPr bwMode="auto">
          <a:xfrm>
            <a:off x="985838" y="3241675"/>
            <a:ext cx="3090862" cy="506413"/>
            <a:chOff x="299824" y="94451"/>
            <a:chExt cx="4197537" cy="531360"/>
          </a:xfrm>
        </p:grpSpPr>
        <p:sp>
          <p:nvSpPr>
            <p:cNvPr id="19" name="Lekerekített téglalap 18"/>
            <p:cNvSpPr/>
            <p:nvPr/>
          </p:nvSpPr>
          <p:spPr>
            <a:xfrm>
              <a:off x="299824" y="94451"/>
              <a:ext cx="4197537" cy="531360"/>
            </a:xfrm>
            <a:prstGeom prst="roundRect">
              <a:avLst/>
            </a:prstGeom>
            <a:solidFill>
              <a:srgbClr val="5081BD"/>
            </a:solidFill>
            <a:ln>
              <a:solidFill>
                <a:schemeClr val="bg1"/>
              </a:solidFill>
            </a:ln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Lekerekített téglalap 4"/>
            <p:cNvSpPr/>
            <p:nvPr/>
          </p:nvSpPr>
          <p:spPr>
            <a:xfrm>
              <a:off x="325695" y="121102"/>
              <a:ext cx="4145795" cy="478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58657" tIns="0" rIns="158657" bIns="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Dr. George </a:t>
              </a:r>
              <a:r>
                <a:rPr lang="hu-HU" sz="2000" b="1" dirty="0">
                  <a:solidFill>
                    <a:schemeClr val="bg1"/>
                  </a:solidFill>
                </a:rPr>
                <a:t>A. </a:t>
              </a:r>
              <a:r>
                <a:rPr lang="en-US" sz="2000" b="1" dirty="0">
                  <a:solidFill>
                    <a:schemeClr val="bg1"/>
                  </a:solidFill>
                </a:rPr>
                <a:t>OLAH</a:t>
              </a:r>
              <a:endParaRPr lang="hu-H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441" name="Csoportba foglalás 20"/>
          <p:cNvGrpSpPr>
            <a:grpSpLocks/>
          </p:cNvGrpSpPr>
          <p:nvPr/>
        </p:nvGrpSpPr>
        <p:grpSpPr bwMode="auto">
          <a:xfrm>
            <a:off x="992188" y="1482725"/>
            <a:ext cx="3089275" cy="504825"/>
            <a:chOff x="299824" y="94451"/>
            <a:chExt cx="4197537" cy="531360"/>
          </a:xfrm>
        </p:grpSpPr>
        <p:sp>
          <p:nvSpPr>
            <p:cNvPr id="22" name="Lekerekített téglalap 21"/>
            <p:cNvSpPr/>
            <p:nvPr/>
          </p:nvSpPr>
          <p:spPr>
            <a:xfrm>
              <a:off x="299824" y="94451"/>
              <a:ext cx="4197537" cy="531360"/>
            </a:xfrm>
            <a:prstGeom prst="roundRect">
              <a:avLst/>
            </a:prstGeom>
            <a:solidFill>
              <a:srgbClr val="5081BD"/>
            </a:solidFill>
            <a:ln>
              <a:solidFill>
                <a:schemeClr val="bg1"/>
              </a:solidFill>
            </a:ln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Lekerekített téglalap 4"/>
            <p:cNvSpPr/>
            <p:nvPr/>
          </p:nvSpPr>
          <p:spPr>
            <a:xfrm>
              <a:off x="325708" y="121186"/>
              <a:ext cx="4145769" cy="4778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58657" tIns="0" rIns="158657" bIns="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Dr. Rudolf KALMAN</a:t>
              </a:r>
              <a:endParaRPr lang="hu-H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442" name="Csoportba foglalás 24"/>
          <p:cNvGrpSpPr>
            <a:grpSpLocks/>
          </p:cNvGrpSpPr>
          <p:nvPr/>
        </p:nvGrpSpPr>
        <p:grpSpPr bwMode="auto">
          <a:xfrm>
            <a:off x="942975" y="1800225"/>
            <a:ext cx="3400425" cy="1354138"/>
            <a:chOff x="243256" y="407669"/>
            <a:chExt cx="4242968" cy="1222394"/>
          </a:xfrm>
        </p:grpSpPr>
        <p:sp>
          <p:nvSpPr>
            <p:cNvPr id="26" name="Lekerekített téglalap 25"/>
            <p:cNvSpPr/>
            <p:nvPr/>
          </p:nvSpPr>
          <p:spPr>
            <a:xfrm>
              <a:off x="243256" y="624060"/>
              <a:ext cx="4242968" cy="803942"/>
            </a:xfrm>
            <a:prstGeom prst="roundRect">
              <a:avLst/>
            </a:prstGeom>
            <a:solidFill>
              <a:srgbClr val="DDDDDD"/>
            </a:solidFill>
            <a:ln>
              <a:solidFill>
                <a:srgbClr val="0070C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Lekerekített téglalap 4"/>
            <p:cNvSpPr/>
            <p:nvPr/>
          </p:nvSpPr>
          <p:spPr>
            <a:xfrm>
              <a:off x="476996" y="407669"/>
              <a:ext cx="4009228" cy="12223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rgbClr val="0070C0"/>
                  </a:solidFill>
                </a:rPr>
                <a:t>electrical engineer at ETH Zürich and University of </a:t>
              </a:r>
              <a:r>
                <a:rPr lang="en-US" sz="1600" b="1" dirty="0" smtClean="0">
                  <a:solidFill>
                    <a:srgbClr val="0070C0"/>
                  </a:solidFill>
                </a:rPr>
                <a:t>Florida</a:t>
              </a:r>
              <a:r>
                <a:rPr lang="hu-HU" sz="1600" b="1" dirty="0" smtClean="0">
                  <a:solidFill>
                    <a:srgbClr val="0070C0"/>
                  </a:solidFill>
                </a:rPr>
                <a:t> (Kálmán-filter)</a:t>
              </a:r>
              <a:endParaRPr lang="en-US" sz="16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8443" name="Csoportba foglalás 27"/>
          <p:cNvGrpSpPr>
            <a:grpSpLocks/>
          </p:cNvGrpSpPr>
          <p:nvPr/>
        </p:nvGrpSpPr>
        <p:grpSpPr bwMode="auto">
          <a:xfrm>
            <a:off x="942975" y="3653631"/>
            <a:ext cx="3529013" cy="1196975"/>
            <a:chOff x="243256" y="483055"/>
            <a:chExt cx="4242968" cy="1222394"/>
          </a:xfrm>
        </p:grpSpPr>
        <p:sp>
          <p:nvSpPr>
            <p:cNvPr id="29" name="Lekerekített téglalap 28"/>
            <p:cNvSpPr/>
            <p:nvPr/>
          </p:nvSpPr>
          <p:spPr>
            <a:xfrm>
              <a:off x="243256" y="623290"/>
              <a:ext cx="4242968" cy="804121"/>
            </a:xfrm>
            <a:prstGeom prst="roundRect">
              <a:avLst/>
            </a:prstGeom>
            <a:solidFill>
              <a:srgbClr val="DDDDDD"/>
            </a:solidFill>
            <a:ln>
              <a:solidFill>
                <a:srgbClr val="0070C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Lekerekített téglalap 4"/>
            <p:cNvSpPr/>
            <p:nvPr/>
          </p:nvSpPr>
          <p:spPr>
            <a:xfrm>
              <a:off x="456073" y="483055"/>
              <a:ext cx="4008201" cy="12223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>
                <a:lnSpc>
                  <a:spcPct val="80000"/>
                </a:lnSpc>
                <a:spcAft>
                  <a:spcPct val="250000"/>
                </a:spcAft>
                <a:defRPr/>
              </a:pPr>
              <a:r>
                <a:rPr lang="en-US" b="1" dirty="0">
                  <a:solidFill>
                    <a:srgbClr val="0070C0"/>
                  </a:solidFill>
                </a:rPr>
                <a:t>Nobel-laureate chemist at the University of Southern </a:t>
              </a:r>
              <a:r>
                <a:rPr lang="en-US" b="1" dirty="0" smtClean="0">
                  <a:solidFill>
                    <a:srgbClr val="0070C0"/>
                  </a:solidFill>
                </a:rPr>
                <a:t>California</a:t>
              </a:r>
              <a:r>
                <a:rPr lang="hu-HU" b="1" dirty="0" smtClean="0">
                  <a:solidFill>
                    <a:srgbClr val="0070C0"/>
                  </a:solidFill>
                </a:rPr>
                <a:t> </a:t>
              </a:r>
              <a:endParaRPr lang="hu-HU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8444" name="Csoportba foglalás 30"/>
          <p:cNvGrpSpPr>
            <a:grpSpLocks/>
          </p:cNvGrpSpPr>
          <p:nvPr/>
        </p:nvGrpSpPr>
        <p:grpSpPr bwMode="auto">
          <a:xfrm>
            <a:off x="1011238" y="5334000"/>
            <a:ext cx="3529012" cy="1196975"/>
            <a:chOff x="243256" y="407669"/>
            <a:chExt cx="4242968" cy="1222394"/>
          </a:xfrm>
        </p:grpSpPr>
        <p:sp>
          <p:nvSpPr>
            <p:cNvPr id="32" name="Lekerekített téglalap 31"/>
            <p:cNvSpPr/>
            <p:nvPr/>
          </p:nvSpPr>
          <p:spPr>
            <a:xfrm>
              <a:off x="243256" y="623291"/>
              <a:ext cx="4242968" cy="804121"/>
            </a:xfrm>
            <a:prstGeom prst="roundRect">
              <a:avLst/>
            </a:prstGeom>
            <a:solidFill>
              <a:srgbClr val="DDDDDD"/>
            </a:solidFill>
            <a:ln>
              <a:solidFill>
                <a:srgbClr val="0070C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Lekerekített téglalap 4"/>
            <p:cNvSpPr/>
            <p:nvPr/>
          </p:nvSpPr>
          <p:spPr>
            <a:xfrm>
              <a:off x="478022" y="407669"/>
              <a:ext cx="4008202" cy="12223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>
                <a:lnSpc>
                  <a:spcPct val="80000"/>
                </a:lnSpc>
                <a:spcAft>
                  <a:spcPct val="200000"/>
                </a:spcAft>
                <a:defRPr/>
              </a:pPr>
              <a:r>
                <a:rPr lang="hu-HU" b="1" dirty="0">
                  <a:solidFill>
                    <a:srgbClr val="0070C0"/>
                  </a:solidFill>
                </a:rPr>
                <a:t>m</a:t>
              </a:r>
              <a:r>
                <a:rPr lang="en-US" b="1" dirty="0" err="1">
                  <a:solidFill>
                    <a:srgbClr val="0070C0"/>
                  </a:solidFill>
                </a:rPr>
                <a:t>athematician</a:t>
              </a:r>
              <a:r>
                <a:rPr lang="en-US" b="1" dirty="0">
                  <a:solidFill>
                    <a:srgbClr val="0070C0"/>
                  </a:solidFill>
                </a:rPr>
                <a:t>-engineer at UC </a:t>
              </a:r>
              <a:r>
                <a:rPr lang="en-US" b="1" dirty="0" smtClean="0">
                  <a:solidFill>
                    <a:srgbClr val="0070C0"/>
                  </a:solidFill>
                </a:rPr>
                <a:t>Berkeley</a:t>
              </a:r>
              <a:r>
                <a:rPr lang="hu-HU" b="1" dirty="0" smtClean="0">
                  <a:solidFill>
                    <a:srgbClr val="0070C0"/>
                  </a:solidFill>
                </a:rPr>
                <a:t> (Fuzzy </a:t>
              </a:r>
              <a:r>
                <a:rPr lang="hu-HU" b="1" dirty="0" err="1" smtClean="0">
                  <a:solidFill>
                    <a:srgbClr val="0070C0"/>
                  </a:solidFill>
                </a:rPr>
                <a:t>Logic</a:t>
              </a:r>
              <a:r>
                <a:rPr lang="hu-HU" b="1" dirty="0" smtClean="0">
                  <a:solidFill>
                    <a:srgbClr val="0070C0"/>
                  </a:solidFill>
                </a:rPr>
                <a:t>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l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3022" r="2307" b="2575"/>
          <a:stretch/>
        </p:blipFill>
        <p:spPr bwMode="auto">
          <a:xfrm>
            <a:off x="5122632" y="2015017"/>
            <a:ext cx="402136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23528" y="3501008"/>
            <a:ext cx="78879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hu-HU" sz="2400" dirty="0" smtClean="0">
              <a:solidFill>
                <a:srgbClr val="16608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defRPr/>
            </a:pP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Focus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</a:t>
            </a:r>
            <a:endParaRPr lang="hu-HU" sz="2400" dirty="0" smtClean="0">
              <a:solidFill>
                <a:srgbClr val="16608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  <a:defRPr/>
            </a:pP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traditions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–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development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  <a:defRPr/>
            </a:pP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networking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  <a:defRPr/>
            </a:pP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innovative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teaching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methods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endParaRPr lang="hu-HU" sz="2400" dirty="0">
              <a:solidFill>
                <a:srgbClr val="16608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  <a:defRPr/>
            </a:pP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practice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oriented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close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connection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enterprises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endParaRPr lang="hu-HU" sz="2400" dirty="0">
              <a:solidFill>
                <a:srgbClr val="16608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  <a:defRPr/>
            </a:pP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high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quality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BSc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MSc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PhD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courses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endParaRPr lang="hu-HU" sz="2400" dirty="0">
              <a:solidFill>
                <a:srgbClr val="16608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  <a:defRPr/>
            </a:pP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internationally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recognised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R&amp;D and </a:t>
            </a:r>
            <a:r>
              <a:rPr lang="hu-HU" sz="2400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innovation</a:t>
            </a:r>
            <a:r>
              <a:rPr lang="hu-HU" sz="2400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lang="hu-HU" sz="800" dirty="0">
              <a:solidFill>
                <a:srgbClr val="16608E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2627784" y="214803"/>
            <a:ext cx="4680520" cy="1123199"/>
            <a:chOff x="0" y="9900"/>
            <a:chExt cx="7283450" cy="1123199"/>
          </a:xfrm>
        </p:grpSpPr>
        <p:sp>
          <p:nvSpPr>
            <p:cNvPr id="9" name="Lekerekített téglalap 8"/>
            <p:cNvSpPr/>
            <p:nvPr/>
          </p:nvSpPr>
          <p:spPr>
            <a:xfrm>
              <a:off x="0" y="9900"/>
              <a:ext cx="7283450" cy="1123199"/>
            </a:xfrm>
            <a:prstGeom prst="roundRect">
              <a:avLst/>
            </a:prstGeom>
            <a:solidFill>
              <a:srgbClr val="5081BD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Lekerekített téglalap 4"/>
            <p:cNvSpPr/>
            <p:nvPr/>
          </p:nvSpPr>
          <p:spPr>
            <a:xfrm>
              <a:off x="54830" y="64730"/>
              <a:ext cx="7173790" cy="10135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4800" b="1" kern="1200" dirty="0" smtClean="0"/>
                <a:t>Campus 21 </a:t>
              </a:r>
              <a:endParaRPr lang="en-US" sz="4800" b="1" kern="1200" dirty="0"/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1043608" y="1753407"/>
            <a:ext cx="576064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Institutional</a:t>
            </a:r>
            <a:r>
              <a:rPr lang="hu-HU" sz="2800" b="1" dirty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800" b="1" dirty="0" err="1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</a:t>
            </a:r>
            <a:r>
              <a:rPr lang="hu-HU" sz="2800" b="1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evelopment</a:t>
            </a:r>
            <a:r>
              <a:rPr lang="hu-HU" sz="2800" b="1" dirty="0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hu-HU" sz="2800" b="1" dirty="0" err="1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</a:t>
            </a:r>
            <a:r>
              <a:rPr lang="hu-HU" sz="2800" b="1" dirty="0" err="1" smtClean="0">
                <a:solidFill>
                  <a:srgbClr val="166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lan</a:t>
            </a:r>
            <a:endParaRPr lang="hu-HU" sz="2800" b="1" dirty="0">
              <a:solidFill>
                <a:srgbClr val="16608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obbanás 1 1"/>
          <p:cNvSpPr/>
          <p:nvPr/>
        </p:nvSpPr>
        <p:spPr>
          <a:xfrm>
            <a:off x="2339752" y="2371303"/>
            <a:ext cx="2448272" cy="1440160"/>
          </a:xfrm>
          <a:prstGeom prst="irregularSeal1">
            <a:avLst/>
          </a:prstGeom>
          <a:solidFill>
            <a:srgbClr val="EEF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 smtClean="0">
                <a:solidFill>
                  <a:srgbClr val="0066FF"/>
                </a:solidFill>
              </a:rPr>
              <a:t>IDP</a:t>
            </a:r>
            <a:endParaRPr lang="hu-HU" sz="3600" b="1" dirty="0">
              <a:solidFill>
                <a:srgbClr val="0066FF"/>
              </a:solidFill>
            </a:endParaRPr>
          </a:p>
        </p:txBody>
      </p:sp>
      <p:sp>
        <p:nvSpPr>
          <p:cNvPr id="7" name="Kanyar jobbra 6"/>
          <p:cNvSpPr/>
          <p:nvPr/>
        </p:nvSpPr>
        <p:spPr>
          <a:xfrm rot="5400000" flipV="1">
            <a:off x="1128668" y="2695868"/>
            <a:ext cx="910000" cy="1368152"/>
          </a:xfrm>
          <a:prstGeom prst="bentArrow">
            <a:avLst>
              <a:gd name="adj1" fmla="val 14853"/>
              <a:gd name="adj2" fmla="val 18417"/>
              <a:gd name="adj3" fmla="val 33339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7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2411760" y="116632"/>
            <a:ext cx="4680520" cy="1123199"/>
            <a:chOff x="0" y="9900"/>
            <a:chExt cx="7283450" cy="1123199"/>
          </a:xfrm>
        </p:grpSpPr>
        <p:sp>
          <p:nvSpPr>
            <p:cNvPr id="6" name="Lekerekített téglalap 5"/>
            <p:cNvSpPr/>
            <p:nvPr/>
          </p:nvSpPr>
          <p:spPr>
            <a:xfrm>
              <a:off x="0" y="9900"/>
              <a:ext cx="7283450" cy="1123199"/>
            </a:xfrm>
            <a:prstGeom prst="roundRect">
              <a:avLst/>
            </a:prstGeom>
            <a:solidFill>
              <a:srgbClr val="5081BD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Lekerekített téglalap 4"/>
            <p:cNvSpPr/>
            <p:nvPr/>
          </p:nvSpPr>
          <p:spPr>
            <a:xfrm>
              <a:off x="54830" y="64730"/>
              <a:ext cx="7173790" cy="10135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4800" b="1" dirty="0" err="1" smtClean="0"/>
                <a:t>Faculties</a:t>
              </a:r>
              <a:r>
                <a:rPr lang="hu-HU" sz="4800" b="1" kern="1200" dirty="0" smtClean="0"/>
                <a:t> </a:t>
              </a:r>
              <a:endParaRPr lang="en-US" sz="4800" b="1" kern="1200" dirty="0"/>
            </a:p>
          </p:txBody>
        </p:sp>
      </p:grpSp>
      <p:sp>
        <p:nvSpPr>
          <p:cNvPr id="3" name="Lekerekített téglalap 2"/>
          <p:cNvSpPr/>
          <p:nvPr/>
        </p:nvSpPr>
        <p:spPr>
          <a:xfrm>
            <a:off x="739098" y="1628800"/>
            <a:ext cx="836940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002060"/>
                </a:solidFill>
              </a:rPr>
              <a:t>Óbuda University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751148" y="2852935"/>
            <a:ext cx="2664296" cy="10182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002060"/>
                </a:solidFill>
              </a:rPr>
              <a:t>Alba </a:t>
            </a:r>
            <a:r>
              <a:rPr lang="hu-HU" sz="2000" dirty="0" err="1">
                <a:solidFill>
                  <a:srgbClr val="002060"/>
                </a:solidFill>
              </a:rPr>
              <a:t>Regia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Technical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Faculty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3608421" y="2852936"/>
            <a:ext cx="2664296" cy="10065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Bánki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Donát</a:t>
            </a:r>
            <a:r>
              <a:rPr lang="en-US" sz="2000" dirty="0">
                <a:solidFill>
                  <a:srgbClr val="002060"/>
                </a:solidFill>
              </a:rPr>
              <a:t> Faculty of Mechanical and Safety </a:t>
            </a:r>
            <a:r>
              <a:rPr lang="en-US" sz="2000" dirty="0" smtClean="0">
                <a:solidFill>
                  <a:srgbClr val="002060"/>
                </a:solidFill>
              </a:rPr>
              <a:t>Engineering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751148" y="4393593"/>
            <a:ext cx="2664296" cy="10198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Keleti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Károly Faculty of Business and </a:t>
            </a:r>
            <a:r>
              <a:rPr lang="en-US" sz="2000" dirty="0" smtClean="0">
                <a:solidFill>
                  <a:srgbClr val="002060"/>
                </a:solidFill>
              </a:rPr>
              <a:t>Management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6465694" y="2851307"/>
            <a:ext cx="2664296" cy="10081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Kandó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Kálmán</a:t>
            </a:r>
            <a:r>
              <a:rPr lang="en-US" sz="2000" dirty="0">
                <a:solidFill>
                  <a:srgbClr val="002060"/>
                </a:solidFill>
              </a:rPr>
              <a:t> Faculty of Electrical </a:t>
            </a:r>
            <a:r>
              <a:rPr lang="en-US" sz="2000" dirty="0" smtClean="0">
                <a:solidFill>
                  <a:srgbClr val="002060"/>
                </a:solidFill>
              </a:rPr>
              <a:t>Engineering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3616102" y="4403606"/>
            <a:ext cx="2664296" cy="10198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John </a:t>
            </a:r>
            <a:r>
              <a:rPr lang="en-US" sz="2000" dirty="0">
                <a:solidFill>
                  <a:srgbClr val="002060"/>
                </a:solidFill>
              </a:rPr>
              <a:t>von Neumann Faculty of </a:t>
            </a:r>
            <a:r>
              <a:rPr lang="en-US" sz="2000" dirty="0" smtClean="0">
                <a:solidFill>
                  <a:srgbClr val="002060"/>
                </a:solidFill>
              </a:rPr>
              <a:t>Informatics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6480538" y="4361868"/>
            <a:ext cx="2664296" cy="22354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Rejtő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Sándor Faculty of Light Industry and Environmental Protection </a:t>
            </a:r>
            <a:r>
              <a:rPr lang="en-US" sz="2000" dirty="0" smtClean="0">
                <a:solidFill>
                  <a:srgbClr val="002060"/>
                </a:solidFill>
              </a:rPr>
              <a:t>Engineering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723183" y="5627796"/>
            <a:ext cx="5549534" cy="9695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Trefort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Ágoston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</a:rPr>
              <a:t>Center of Teachers Training and Engineering </a:t>
            </a:r>
            <a:r>
              <a:rPr lang="en-US" sz="2000" dirty="0" smtClean="0">
                <a:solidFill>
                  <a:srgbClr val="002060"/>
                </a:solidFill>
              </a:rPr>
              <a:t>Education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2083296" y="2564904"/>
            <a:ext cx="565705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2051720" y="4077072"/>
            <a:ext cx="561662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>
            <a:endCxn id="15" idx="0"/>
          </p:cNvCxnSpPr>
          <p:nvPr/>
        </p:nvCxnSpPr>
        <p:spPr>
          <a:xfrm>
            <a:off x="3497950" y="2348880"/>
            <a:ext cx="0" cy="327891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endCxn id="9" idx="0"/>
          </p:cNvCxnSpPr>
          <p:nvPr/>
        </p:nvCxnSpPr>
        <p:spPr>
          <a:xfrm>
            <a:off x="2083296" y="2564904"/>
            <a:ext cx="0" cy="28803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>
            <a:off x="5004048" y="2563276"/>
            <a:ext cx="0" cy="28803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>
            <a:off x="7740352" y="2564904"/>
            <a:ext cx="0" cy="28803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>
            <a:off x="2051720" y="4077072"/>
            <a:ext cx="0" cy="28803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>
            <a:off x="4954293" y="4105562"/>
            <a:ext cx="0" cy="28803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>
            <a:off x="7668344" y="4077071"/>
            <a:ext cx="0" cy="28803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2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0.6|0.9|0.7"/>
</p:tagLst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767</Words>
  <Application>Microsoft Office PowerPoint</Application>
  <PresentationFormat>Diavetítés a képernyőre (4:3 oldalarány)</PresentationFormat>
  <Paragraphs>240</Paragraphs>
  <Slides>23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8" baseType="lpstr">
      <vt:lpstr>Arial</vt:lpstr>
      <vt:lpstr>Broadway</vt:lpstr>
      <vt:lpstr>Calibri</vt:lpstr>
      <vt:lpstr>Wingdings</vt:lpstr>
      <vt:lpstr>Alapértelmezett terv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Conferences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Dr. Fodor János</dc:creator>
  <cp:lastModifiedBy>Tick József</cp:lastModifiedBy>
  <cp:revision>322</cp:revision>
  <cp:lastPrinted>2014-04-28T06:31:41Z</cp:lastPrinted>
  <dcterms:created xsi:type="dcterms:W3CDTF">2010-01-11T07:03:53Z</dcterms:created>
  <dcterms:modified xsi:type="dcterms:W3CDTF">2017-05-22T19:53:56Z</dcterms:modified>
</cp:coreProperties>
</file>